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67" r:id="rId5"/>
    <p:sldId id="272" r:id="rId6"/>
    <p:sldId id="278" r:id="rId7"/>
    <p:sldId id="282" r:id="rId8"/>
    <p:sldId id="283" r:id="rId9"/>
    <p:sldId id="271" r:id="rId10"/>
    <p:sldId id="256" r:id="rId11"/>
    <p:sldId id="258" r:id="rId12"/>
    <p:sldId id="259" r:id="rId13"/>
    <p:sldId id="260" r:id="rId14"/>
    <p:sldId id="261" r:id="rId15"/>
    <p:sldId id="263" r:id="rId16"/>
    <p:sldId id="284" r:id="rId17"/>
    <p:sldId id="265" r:id="rId18"/>
    <p:sldId id="285" r:id="rId19"/>
    <p:sldId id="286" r:id="rId20"/>
    <p:sldId id="287" r:id="rId21"/>
    <p:sldId id="288" r:id="rId22"/>
    <p:sldId id="262" r:id="rId23"/>
    <p:sldId id="289" r:id="rId24"/>
  </p:sldIdLst>
  <p:sldSz cx="12188825"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5333" autoAdjust="0"/>
  </p:normalViewPr>
  <p:slideViewPr>
    <p:cSldViewPr>
      <p:cViewPr>
        <p:scale>
          <a:sx n="66" d="100"/>
          <a:sy n="66" d="100"/>
        </p:scale>
        <p:origin x="972" y="-78"/>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C39C4-75F1-4AA2-B7D9-DC0AEADB50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AT"/>
        </a:p>
      </dgm:t>
    </dgm:pt>
    <dgm:pt modelId="{C8F8B823-9FCB-44F0-AA8E-598B633D97AA}">
      <dgm:prSet phldrT="[Text]"/>
      <dgm:spPr/>
      <dgm:t>
        <a:bodyPr/>
        <a:lstStyle/>
        <a:p>
          <a:endParaRPr lang="de-AT" dirty="0"/>
        </a:p>
      </dgm:t>
    </dgm:pt>
    <dgm:pt modelId="{98873178-41C3-472C-9779-6B0B7AE2B157}" type="parTrans" cxnId="{005F38B0-6575-4E1B-A666-38518E00BB47}">
      <dgm:prSet/>
      <dgm:spPr/>
      <dgm:t>
        <a:bodyPr/>
        <a:lstStyle/>
        <a:p>
          <a:endParaRPr lang="de-AT"/>
        </a:p>
      </dgm:t>
    </dgm:pt>
    <dgm:pt modelId="{AE30FFA8-C6CE-4ECF-92D4-9FF13092A9B5}" type="sibTrans" cxnId="{005F38B0-6575-4E1B-A666-38518E00BB47}">
      <dgm:prSet/>
      <dgm:spPr/>
      <dgm:t>
        <a:bodyPr/>
        <a:lstStyle/>
        <a:p>
          <a:endParaRPr lang="de-AT"/>
        </a:p>
      </dgm:t>
    </dgm:pt>
    <dgm:pt modelId="{653E316E-C9E1-4930-8AB6-A4D23745CABF}">
      <dgm:prSet phldrT="[Text]"/>
      <dgm:spPr/>
      <dgm:t>
        <a:bodyPr/>
        <a:lstStyle/>
        <a:p>
          <a:pPr algn="ctr"/>
          <a:r>
            <a:rPr lang="de-DE" b="1" dirty="0">
              <a:highlight>
                <a:srgbClr val="C0C0C0"/>
              </a:highlight>
            </a:rPr>
            <a:t>Steckbrief</a:t>
          </a:r>
          <a:endParaRPr lang="de-AT" b="1" dirty="0">
            <a:highlight>
              <a:srgbClr val="C0C0C0"/>
            </a:highlight>
          </a:endParaRPr>
        </a:p>
      </dgm:t>
    </dgm:pt>
    <dgm:pt modelId="{7F58FF6F-4749-4C3E-9135-0D7903064A8A}" type="parTrans" cxnId="{E857D036-FF03-456F-A930-B4F0475EAFA2}">
      <dgm:prSet/>
      <dgm:spPr/>
      <dgm:t>
        <a:bodyPr/>
        <a:lstStyle/>
        <a:p>
          <a:endParaRPr lang="de-AT"/>
        </a:p>
      </dgm:t>
    </dgm:pt>
    <dgm:pt modelId="{638C9BCA-0B38-4A43-95E3-F3E83B892BD0}" type="sibTrans" cxnId="{E857D036-FF03-456F-A930-B4F0475EAFA2}">
      <dgm:prSet/>
      <dgm:spPr/>
      <dgm:t>
        <a:bodyPr/>
        <a:lstStyle/>
        <a:p>
          <a:endParaRPr lang="de-AT"/>
        </a:p>
      </dgm:t>
    </dgm:pt>
    <dgm:pt modelId="{6BED5837-AE6A-4BCA-A29F-4541AB59D3DB}">
      <dgm:prSet phldrT="[Text]"/>
      <dgm:spPr/>
      <dgm:t>
        <a:bodyPr/>
        <a:lstStyle/>
        <a:p>
          <a:pPr algn="ctr"/>
          <a:r>
            <a:rPr lang="de-DE" b="1" dirty="0">
              <a:highlight>
                <a:srgbClr val="C0C0C0"/>
              </a:highlight>
            </a:rPr>
            <a:t>Leben</a:t>
          </a:r>
          <a:endParaRPr lang="de-AT" b="1" dirty="0">
            <a:highlight>
              <a:srgbClr val="C0C0C0"/>
            </a:highlight>
          </a:endParaRPr>
        </a:p>
      </dgm:t>
    </dgm:pt>
    <dgm:pt modelId="{8E4437B8-076F-4717-BBC0-3966E25C5BC9}" type="parTrans" cxnId="{729246CF-5616-4BA0-8FE8-350AEA70A43B}">
      <dgm:prSet/>
      <dgm:spPr/>
      <dgm:t>
        <a:bodyPr/>
        <a:lstStyle/>
        <a:p>
          <a:endParaRPr lang="de-AT"/>
        </a:p>
      </dgm:t>
    </dgm:pt>
    <dgm:pt modelId="{5BE6260D-FD3B-4E3A-BFD1-6137FD088FE8}" type="sibTrans" cxnId="{729246CF-5616-4BA0-8FE8-350AEA70A43B}">
      <dgm:prSet/>
      <dgm:spPr/>
      <dgm:t>
        <a:bodyPr/>
        <a:lstStyle/>
        <a:p>
          <a:endParaRPr lang="de-AT"/>
        </a:p>
      </dgm:t>
    </dgm:pt>
    <dgm:pt modelId="{50242F2F-10F9-4D3E-A0F0-234C13F0CE2B}">
      <dgm:prSet phldrT="[Text]"/>
      <dgm:spPr/>
      <dgm:t>
        <a:bodyPr/>
        <a:lstStyle/>
        <a:p>
          <a:pPr algn="ctr"/>
          <a:r>
            <a:rPr lang="de-DE" b="1" dirty="0">
              <a:highlight>
                <a:srgbClr val="C0C0C0"/>
              </a:highlight>
            </a:rPr>
            <a:t>Todesunterlagen</a:t>
          </a:r>
          <a:endParaRPr lang="de-AT" b="1" dirty="0">
            <a:highlight>
              <a:srgbClr val="C0C0C0"/>
            </a:highlight>
          </a:endParaRPr>
        </a:p>
      </dgm:t>
    </dgm:pt>
    <dgm:pt modelId="{63C4235F-B24A-4CF6-85CC-DBFFF9CDFCFA}" type="parTrans" cxnId="{5881EDD4-7E99-4E03-B6FD-E6C7A34718CE}">
      <dgm:prSet/>
      <dgm:spPr/>
      <dgm:t>
        <a:bodyPr/>
        <a:lstStyle/>
        <a:p>
          <a:endParaRPr lang="de-AT"/>
        </a:p>
      </dgm:t>
    </dgm:pt>
    <dgm:pt modelId="{855D54B7-32EE-4604-897E-EA485D7B5D30}" type="sibTrans" cxnId="{5881EDD4-7E99-4E03-B6FD-E6C7A34718CE}">
      <dgm:prSet/>
      <dgm:spPr/>
      <dgm:t>
        <a:bodyPr/>
        <a:lstStyle/>
        <a:p>
          <a:endParaRPr lang="de-AT"/>
        </a:p>
      </dgm:t>
    </dgm:pt>
    <dgm:pt modelId="{89271C25-E3A5-4F0D-AB9A-8954DA83EF63}">
      <dgm:prSet phldrT="[Text]"/>
      <dgm:spPr/>
      <dgm:t>
        <a:bodyPr/>
        <a:lstStyle/>
        <a:p>
          <a:pPr algn="ctr"/>
          <a:endParaRPr lang="de-AT" b="1" dirty="0">
            <a:highlight>
              <a:srgbClr val="C0C0C0"/>
            </a:highlight>
          </a:endParaRPr>
        </a:p>
      </dgm:t>
    </dgm:pt>
    <dgm:pt modelId="{B428C68D-557B-4BCB-ACC4-EBD466E5E706}" type="parTrans" cxnId="{D8AD6CC6-C479-4B47-808D-01287E54CD9F}">
      <dgm:prSet/>
      <dgm:spPr/>
      <dgm:t>
        <a:bodyPr/>
        <a:lstStyle/>
        <a:p>
          <a:endParaRPr lang="de-AT"/>
        </a:p>
      </dgm:t>
    </dgm:pt>
    <dgm:pt modelId="{1D1BB3A8-2AD0-4E4D-AB30-7459876B2A03}" type="sibTrans" cxnId="{D8AD6CC6-C479-4B47-808D-01287E54CD9F}">
      <dgm:prSet/>
      <dgm:spPr/>
      <dgm:t>
        <a:bodyPr/>
        <a:lstStyle/>
        <a:p>
          <a:endParaRPr lang="de-AT"/>
        </a:p>
      </dgm:t>
    </dgm:pt>
    <dgm:pt modelId="{03A0C4B0-13B2-415D-A320-5D046B087E67}">
      <dgm:prSet phldrT="[Text]"/>
      <dgm:spPr/>
      <dgm:t>
        <a:bodyPr/>
        <a:lstStyle/>
        <a:p>
          <a:pPr algn="ctr"/>
          <a:r>
            <a:rPr lang="de-DE" b="1" dirty="0">
              <a:highlight>
                <a:srgbClr val="C0C0C0"/>
              </a:highlight>
            </a:rPr>
            <a:t>Festnahme</a:t>
          </a:r>
          <a:endParaRPr lang="de-AT" b="1" dirty="0">
            <a:highlight>
              <a:srgbClr val="C0C0C0"/>
            </a:highlight>
          </a:endParaRPr>
        </a:p>
      </dgm:t>
    </dgm:pt>
    <dgm:pt modelId="{007BD2BC-CF7A-4772-8162-00332AD95B86}" type="parTrans" cxnId="{77162DA9-A71E-43AA-B000-CAA6C8C592CA}">
      <dgm:prSet/>
      <dgm:spPr/>
      <dgm:t>
        <a:bodyPr/>
        <a:lstStyle/>
        <a:p>
          <a:endParaRPr lang="de-AT"/>
        </a:p>
      </dgm:t>
    </dgm:pt>
    <dgm:pt modelId="{BD1095BA-EBAA-4A99-99EB-A0A341F658E4}" type="sibTrans" cxnId="{77162DA9-A71E-43AA-B000-CAA6C8C592CA}">
      <dgm:prSet/>
      <dgm:spPr/>
      <dgm:t>
        <a:bodyPr/>
        <a:lstStyle/>
        <a:p>
          <a:endParaRPr lang="de-AT"/>
        </a:p>
      </dgm:t>
    </dgm:pt>
    <dgm:pt modelId="{D0343BFB-009D-4B76-8662-46FB0CBDAA34}" type="pres">
      <dgm:prSet presAssocID="{070C39C4-75F1-4AA2-B7D9-DC0AEADB5071}" presName="vert0" presStyleCnt="0">
        <dgm:presLayoutVars>
          <dgm:dir/>
          <dgm:animOne val="branch"/>
          <dgm:animLvl val="lvl"/>
        </dgm:presLayoutVars>
      </dgm:prSet>
      <dgm:spPr/>
    </dgm:pt>
    <dgm:pt modelId="{94DED9DD-C7A6-469B-9AA6-DD14EBE26AF1}" type="pres">
      <dgm:prSet presAssocID="{C8F8B823-9FCB-44F0-AA8E-598B633D97AA}" presName="thickLine" presStyleLbl="alignNode1" presStyleIdx="0" presStyleCnt="1"/>
      <dgm:spPr/>
    </dgm:pt>
    <dgm:pt modelId="{7601E1E2-15C9-4D07-A307-C5F72E699075}" type="pres">
      <dgm:prSet presAssocID="{C8F8B823-9FCB-44F0-AA8E-598B633D97AA}" presName="horz1" presStyleCnt="0"/>
      <dgm:spPr/>
    </dgm:pt>
    <dgm:pt modelId="{064BF9BB-9D54-4AA6-85D4-47B160D786B6}" type="pres">
      <dgm:prSet presAssocID="{C8F8B823-9FCB-44F0-AA8E-598B633D97AA}" presName="tx1" presStyleLbl="revTx" presStyleIdx="0" presStyleCnt="6" custScaleX="267077"/>
      <dgm:spPr/>
    </dgm:pt>
    <dgm:pt modelId="{487D1CE8-DD03-4482-9F1A-7FE70481CA4B}" type="pres">
      <dgm:prSet presAssocID="{C8F8B823-9FCB-44F0-AA8E-598B633D97AA}" presName="vert1" presStyleCnt="0"/>
      <dgm:spPr/>
    </dgm:pt>
    <dgm:pt modelId="{5DB753B6-45DE-4131-97D8-BD2D4C6C7CC3}" type="pres">
      <dgm:prSet presAssocID="{653E316E-C9E1-4930-8AB6-A4D23745CABF}" presName="vertSpace2a" presStyleCnt="0"/>
      <dgm:spPr/>
    </dgm:pt>
    <dgm:pt modelId="{9114631D-C485-423D-98CB-B182CC8030C6}" type="pres">
      <dgm:prSet presAssocID="{653E316E-C9E1-4930-8AB6-A4D23745CABF}" presName="horz2" presStyleCnt="0"/>
      <dgm:spPr/>
    </dgm:pt>
    <dgm:pt modelId="{35C66890-172F-4E4F-AB00-3C21F08DB542}" type="pres">
      <dgm:prSet presAssocID="{653E316E-C9E1-4930-8AB6-A4D23745CABF}" presName="horzSpace2" presStyleCnt="0"/>
      <dgm:spPr/>
    </dgm:pt>
    <dgm:pt modelId="{03A10055-8EA2-45D7-A4AD-0A87553CB927}" type="pres">
      <dgm:prSet presAssocID="{653E316E-C9E1-4930-8AB6-A4D23745CABF}" presName="tx2" presStyleLbl="revTx" presStyleIdx="1" presStyleCnt="6" custLinFactNeighborX="-18783" custLinFactNeighborY="10979"/>
      <dgm:spPr/>
    </dgm:pt>
    <dgm:pt modelId="{230E47AB-B485-4428-97FA-86A0B74C69E0}" type="pres">
      <dgm:prSet presAssocID="{653E316E-C9E1-4930-8AB6-A4D23745CABF}" presName="vert2" presStyleCnt="0"/>
      <dgm:spPr/>
    </dgm:pt>
    <dgm:pt modelId="{1AF9A147-46A4-4DBA-9D58-5F59B2E80F9F}" type="pres">
      <dgm:prSet presAssocID="{653E316E-C9E1-4930-8AB6-A4D23745CABF}" presName="thinLine2b" presStyleLbl="callout" presStyleIdx="0" presStyleCnt="5" custLinFactNeighborX="-19477" custLinFactNeighborY="-40571"/>
      <dgm:spPr/>
    </dgm:pt>
    <dgm:pt modelId="{0C2CB466-47FE-4AE9-8B5F-1A5145DD957C}" type="pres">
      <dgm:prSet presAssocID="{653E316E-C9E1-4930-8AB6-A4D23745CABF}" presName="vertSpace2b" presStyleCnt="0"/>
      <dgm:spPr/>
    </dgm:pt>
    <dgm:pt modelId="{57D28058-5711-43EE-BA87-628CA59B2323}" type="pres">
      <dgm:prSet presAssocID="{03A0C4B0-13B2-415D-A320-5D046B087E67}" presName="horz2" presStyleCnt="0"/>
      <dgm:spPr/>
    </dgm:pt>
    <dgm:pt modelId="{575A0F0F-E19D-4A4F-94A9-DDB594FEFF53}" type="pres">
      <dgm:prSet presAssocID="{03A0C4B0-13B2-415D-A320-5D046B087E67}" presName="horzSpace2" presStyleCnt="0"/>
      <dgm:spPr/>
    </dgm:pt>
    <dgm:pt modelId="{BE3628C4-2B8E-426D-9200-05EE26A38F6C}" type="pres">
      <dgm:prSet presAssocID="{03A0C4B0-13B2-415D-A320-5D046B087E67}" presName="tx2" presStyleLbl="revTx" presStyleIdx="2" presStyleCnt="6" custLinFactNeighborX="-18748" custLinFactNeighborY="21583"/>
      <dgm:spPr/>
    </dgm:pt>
    <dgm:pt modelId="{72E4A8C5-F45F-4724-A291-055A81230ABD}" type="pres">
      <dgm:prSet presAssocID="{03A0C4B0-13B2-415D-A320-5D046B087E67}" presName="vert2" presStyleCnt="0"/>
      <dgm:spPr/>
    </dgm:pt>
    <dgm:pt modelId="{D1B467EC-9732-44AB-A1FD-E40AF62C6A43}" type="pres">
      <dgm:prSet presAssocID="{03A0C4B0-13B2-415D-A320-5D046B087E67}" presName="thinLine2b" presStyleLbl="callout" presStyleIdx="1" presStyleCnt="5" custFlipVert="1" custSzY="45720" custScaleX="109331" custLinFactNeighborX="-16521" custLinFactNeighborY="5107"/>
      <dgm:spPr/>
    </dgm:pt>
    <dgm:pt modelId="{C8C0E25B-BD9D-409D-A8CD-2710E8AD28CC}" type="pres">
      <dgm:prSet presAssocID="{03A0C4B0-13B2-415D-A320-5D046B087E67}" presName="vertSpace2b" presStyleCnt="0"/>
      <dgm:spPr/>
    </dgm:pt>
    <dgm:pt modelId="{9F935464-18DC-4D99-A6AD-7884AA652286}" type="pres">
      <dgm:prSet presAssocID="{6BED5837-AE6A-4BCA-A29F-4541AB59D3DB}" presName="horz2" presStyleCnt="0"/>
      <dgm:spPr/>
    </dgm:pt>
    <dgm:pt modelId="{F3AAD2AA-B04F-4C2A-8646-755E75036FD7}" type="pres">
      <dgm:prSet presAssocID="{6BED5837-AE6A-4BCA-A29F-4541AB59D3DB}" presName="horzSpace2" presStyleCnt="0"/>
      <dgm:spPr/>
    </dgm:pt>
    <dgm:pt modelId="{33D10D27-0368-41D4-8CE9-05624AF2EE27}" type="pres">
      <dgm:prSet presAssocID="{6BED5837-AE6A-4BCA-A29F-4541AB59D3DB}" presName="tx2" presStyleLbl="revTx" presStyleIdx="3" presStyleCnt="6" custAng="0" custLinFactNeighborX="-18748" custLinFactNeighborY="15620"/>
      <dgm:spPr/>
    </dgm:pt>
    <dgm:pt modelId="{234630B3-E992-4150-95FF-95927223B9EC}" type="pres">
      <dgm:prSet presAssocID="{6BED5837-AE6A-4BCA-A29F-4541AB59D3DB}" presName="vert2" presStyleCnt="0"/>
      <dgm:spPr/>
    </dgm:pt>
    <dgm:pt modelId="{94A6FE0D-4B99-4100-805A-92BC111D38AC}" type="pres">
      <dgm:prSet presAssocID="{6BED5837-AE6A-4BCA-A29F-4541AB59D3DB}" presName="thinLine2b" presStyleLbl="callout" presStyleIdx="2" presStyleCnt="5" custSzY="45720" custScaleX="139522" custLinFactNeighborX="-27167" custLinFactNeighborY="-14270"/>
      <dgm:spPr/>
    </dgm:pt>
    <dgm:pt modelId="{341C8B15-5E43-42A1-B982-E5C955FAB42C}" type="pres">
      <dgm:prSet presAssocID="{6BED5837-AE6A-4BCA-A29F-4541AB59D3DB}" presName="vertSpace2b" presStyleCnt="0"/>
      <dgm:spPr/>
    </dgm:pt>
    <dgm:pt modelId="{9C485F76-D136-4C5E-9826-BE74C11BA90E}" type="pres">
      <dgm:prSet presAssocID="{50242F2F-10F9-4D3E-A0F0-234C13F0CE2B}" presName="horz2" presStyleCnt="0"/>
      <dgm:spPr/>
    </dgm:pt>
    <dgm:pt modelId="{919BA314-E045-4403-AD6C-C7E13F742CAD}" type="pres">
      <dgm:prSet presAssocID="{50242F2F-10F9-4D3E-A0F0-234C13F0CE2B}" presName="horzSpace2" presStyleCnt="0"/>
      <dgm:spPr/>
    </dgm:pt>
    <dgm:pt modelId="{BFFB9B9E-D673-4D2C-88DF-3CB95315D46E}" type="pres">
      <dgm:prSet presAssocID="{50242F2F-10F9-4D3E-A0F0-234C13F0CE2B}" presName="tx2" presStyleLbl="revTx" presStyleIdx="4" presStyleCnt="6" custAng="0" custScaleX="120812" custLinFactNeighborX="-18909" custLinFactNeighborY="11817"/>
      <dgm:spPr/>
    </dgm:pt>
    <dgm:pt modelId="{5D30E9DD-EAA6-4466-A6B3-244AFF298F1A}" type="pres">
      <dgm:prSet presAssocID="{50242F2F-10F9-4D3E-A0F0-234C13F0CE2B}" presName="vert2" presStyleCnt="0"/>
      <dgm:spPr/>
    </dgm:pt>
    <dgm:pt modelId="{586633B3-6B2D-46BF-813A-F904884BF956}" type="pres">
      <dgm:prSet presAssocID="{50242F2F-10F9-4D3E-A0F0-234C13F0CE2B}" presName="thinLine2b" presStyleLbl="callout" presStyleIdx="3" presStyleCnt="5" custSzY="45720" custScaleX="127884" custLinFactY="-100000" custLinFactNeighborX="-21348" custLinFactNeighborY="-175983"/>
      <dgm:spPr/>
    </dgm:pt>
    <dgm:pt modelId="{0A3ED5A3-0CC0-46B0-AC2F-B3BB1C2EA5A3}" type="pres">
      <dgm:prSet presAssocID="{50242F2F-10F9-4D3E-A0F0-234C13F0CE2B}" presName="vertSpace2b" presStyleCnt="0"/>
      <dgm:spPr/>
    </dgm:pt>
    <dgm:pt modelId="{93311F78-3891-41B6-858D-31DACF7BA7FE}" type="pres">
      <dgm:prSet presAssocID="{89271C25-E3A5-4F0D-AB9A-8954DA83EF63}" presName="horz2" presStyleCnt="0"/>
      <dgm:spPr/>
    </dgm:pt>
    <dgm:pt modelId="{196239F2-9B6C-4B12-8385-DC38E44BD441}" type="pres">
      <dgm:prSet presAssocID="{89271C25-E3A5-4F0D-AB9A-8954DA83EF63}" presName="horzSpace2" presStyleCnt="0"/>
      <dgm:spPr/>
    </dgm:pt>
    <dgm:pt modelId="{AEBBC6DF-4C6A-4C31-B709-232DB5165398}" type="pres">
      <dgm:prSet presAssocID="{89271C25-E3A5-4F0D-AB9A-8954DA83EF63}" presName="tx2" presStyleLbl="revTx" presStyleIdx="5" presStyleCnt="6" custScaleX="90957" custScaleY="83535" custLinFactNeighborX="-3981" custLinFactNeighborY="2245"/>
      <dgm:spPr/>
    </dgm:pt>
    <dgm:pt modelId="{1AC1FB74-55B1-4C5B-A38A-936162D9C91D}" type="pres">
      <dgm:prSet presAssocID="{89271C25-E3A5-4F0D-AB9A-8954DA83EF63}" presName="vert2" presStyleCnt="0"/>
      <dgm:spPr/>
    </dgm:pt>
    <dgm:pt modelId="{1571F50E-3F8C-4949-9548-5F33DD9757FD}" type="pres">
      <dgm:prSet presAssocID="{89271C25-E3A5-4F0D-AB9A-8954DA83EF63}" presName="thinLine2b" presStyleLbl="callout" presStyleIdx="4" presStyleCnt="5"/>
      <dgm:spPr/>
    </dgm:pt>
    <dgm:pt modelId="{C6FB0769-1148-470F-A8A9-0F751A398DDD}" type="pres">
      <dgm:prSet presAssocID="{89271C25-E3A5-4F0D-AB9A-8954DA83EF63}" presName="vertSpace2b" presStyleCnt="0"/>
      <dgm:spPr/>
    </dgm:pt>
  </dgm:ptLst>
  <dgm:cxnLst>
    <dgm:cxn modelId="{26FF6D12-D41A-4EC4-B9B5-E5F6FF79AA08}" type="presOf" srcId="{653E316E-C9E1-4930-8AB6-A4D23745CABF}" destId="{03A10055-8EA2-45D7-A4AD-0A87553CB927}" srcOrd="0" destOrd="0" presId="urn:microsoft.com/office/officeart/2008/layout/LinedList"/>
    <dgm:cxn modelId="{02200536-8D0D-4748-B497-F7F706B89DA6}" type="presOf" srcId="{070C39C4-75F1-4AA2-B7D9-DC0AEADB5071}" destId="{D0343BFB-009D-4B76-8662-46FB0CBDAA34}" srcOrd="0" destOrd="0" presId="urn:microsoft.com/office/officeart/2008/layout/LinedList"/>
    <dgm:cxn modelId="{E857D036-FF03-456F-A930-B4F0475EAFA2}" srcId="{C8F8B823-9FCB-44F0-AA8E-598B633D97AA}" destId="{653E316E-C9E1-4930-8AB6-A4D23745CABF}" srcOrd="0" destOrd="0" parTransId="{7F58FF6F-4749-4C3E-9135-0D7903064A8A}" sibTransId="{638C9BCA-0B38-4A43-95E3-F3E83B892BD0}"/>
    <dgm:cxn modelId="{0EE4086D-6FA8-41CA-9018-92A7146415CA}" type="presOf" srcId="{89271C25-E3A5-4F0D-AB9A-8954DA83EF63}" destId="{AEBBC6DF-4C6A-4C31-B709-232DB5165398}" srcOrd="0" destOrd="0" presId="urn:microsoft.com/office/officeart/2008/layout/LinedList"/>
    <dgm:cxn modelId="{B00D224F-C66D-43F0-A993-5B3DB463AF3E}" type="presOf" srcId="{03A0C4B0-13B2-415D-A320-5D046B087E67}" destId="{BE3628C4-2B8E-426D-9200-05EE26A38F6C}" srcOrd="0" destOrd="0" presId="urn:microsoft.com/office/officeart/2008/layout/LinedList"/>
    <dgm:cxn modelId="{FA14A983-DBEF-4562-B964-7E127034861B}" type="presOf" srcId="{50242F2F-10F9-4D3E-A0F0-234C13F0CE2B}" destId="{BFFB9B9E-D673-4D2C-88DF-3CB95315D46E}" srcOrd="0" destOrd="0" presId="urn:microsoft.com/office/officeart/2008/layout/LinedList"/>
    <dgm:cxn modelId="{77162DA9-A71E-43AA-B000-CAA6C8C592CA}" srcId="{C8F8B823-9FCB-44F0-AA8E-598B633D97AA}" destId="{03A0C4B0-13B2-415D-A320-5D046B087E67}" srcOrd="1" destOrd="0" parTransId="{007BD2BC-CF7A-4772-8162-00332AD95B86}" sibTransId="{BD1095BA-EBAA-4A99-99EB-A0A341F658E4}"/>
    <dgm:cxn modelId="{3C4CB6AF-9B20-49A8-AE62-B925A047516D}" type="presOf" srcId="{6BED5837-AE6A-4BCA-A29F-4541AB59D3DB}" destId="{33D10D27-0368-41D4-8CE9-05624AF2EE27}" srcOrd="0" destOrd="0" presId="urn:microsoft.com/office/officeart/2008/layout/LinedList"/>
    <dgm:cxn modelId="{005F38B0-6575-4E1B-A666-38518E00BB47}" srcId="{070C39C4-75F1-4AA2-B7D9-DC0AEADB5071}" destId="{C8F8B823-9FCB-44F0-AA8E-598B633D97AA}" srcOrd="0" destOrd="0" parTransId="{98873178-41C3-472C-9779-6B0B7AE2B157}" sibTransId="{AE30FFA8-C6CE-4ECF-92D4-9FF13092A9B5}"/>
    <dgm:cxn modelId="{D8AD6CC6-C479-4B47-808D-01287E54CD9F}" srcId="{C8F8B823-9FCB-44F0-AA8E-598B633D97AA}" destId="{89271C25-E3A5-4F0D-AB9A-8954DA83EF63}" srcOrd="4" destOrd="0" parTransId="{B428C68D-557B-4BCB-ACC4-EBD466E5E706}" sibTransId="{1D1BB3A8-2AD0-4E4D-AB30-7459876B2A03}"/>
    <dgm:cxn modelId="{729246CF-5616-4BA0-8FE8-350AEA70A43B}" srcId="{C8F8B823-9FCB-44F0-AA8E-598B633D97AA}" destId="{6BED5837-AE6A-4BCA-A29F-4541AB59D3DB}" srcOrd="2" destOrd="0" parTransId="{8E4437B8-076F-4717-BBC0-3966E25C5BC9}" sibTransId="{5BE6260D-FD3B-4E3A-BFD1-6137FD088FE8}"/>
    <dgm:cxn modelId="{5881EDD4-7E99-4E03-B6FD-E6C7A34718CE}" srcId="{C8F8B823-9FCB-44F0-AA8E-598B633D97AA}" destId="{50242F2F-10F9-4D3E-A0F0-234C13F0CE2B}" srcOrd="3" destOrd="0" parTransId="{63C4235F-B24A-4CF6-85CC-DBFFF9CDFCFA}" sibTransId="{855D54B7-32EE-4604-897E-EA485D7B5D30}"/>
    <dgm:cxn modelId="{858B96D9-A4AD-41B2-8C78-DE94A8E81ECB}" type="presOf" srcId="{C8F8B823-9FCB-44F0-AA8E-598B633D97AA}" destId="{064BF9BB-9D54-4AA6-85D4-47B160D786B6}" srcOrd="0" destOrd="0" presId="urn:microsoft.com/office/officeart/2008/layout/LinedList"/>
    <dgm:cxn modelId="{1EC9E131-6364-4690-9257-3F4D79CE7560}" type="presParOf" srcId="{D0343BFB-009D-4B76-8662-46FB0CBDAA34}" destId="{94DED9DD-C7A6-469B-9AA6-DD14EBE26AF1}" srcOrd="0" destOrd="0" presId="urn:microsoft.com/office/officeart/2008/layout/LinedList"/>
    <dgm:cxn modelId="{A2667269-9203-4AA7-8B0B-3352096091CA}" type="presParOf" srcId="{D0343BFB-009D-4B76-8662-46FB0CBDAA34}" destId="{7601E1E2-15C9-4D07-A307-C5F72E699075}" srcOrd="1" destOrd="0" presId="urn:microsoft.com/office/officeart/2008/layout/LinedList"/>
    <dgm:cxn modelId="{9E1A0B63-529B-4B3E-828F-547589374860}" type="presParOf" srcId="{7601E1E2-15C9-4D07-A307-C5F72E699075}" destId="{064BF9BB-9D54-4AA6-85D4-47B160D786B6}" srcOrd="0" destOrd="0" presId="urn:microsoft.com/office/officeart/2008/layout/LinedList"/>
    <dgm:cxn modelId="{D342E334-4E3F-4CA0-8ABC-A3AA5B726028}" type="presParOf" srcId="{7601E1E2-15C9-4D07-A307-C5F72E699075}" destId="{487D1CE8-DD03-4482-9F1A-7FE70481CA4B}" srcOrd="1" destOrd="0" presId="urn:microsoft.com/office/officeart/2008/layout/LinedList"/>
    <dgm:cxn modelId="{825C3AB2-61C9-4378-AE39-74B826C9CFDD}" type="presParOf" srcId="{487D1CE8-DD03-4482-9F1A-7FE70481CA4B}" destId="{5DB753B6-45DE-4131-97D8-BD2D4C6C7CC3}" srcOrd="0" destOrd="0" presId="urn:microsoft.com/office/officeart/2008/layout/LinedList"/>
    <dgm:cxn modelId="{DDE71D00-CCF8-4666-AE5B-04626B4D4F2B}" type="presParOf" srcId="{487D1CE8-DD03-4482-9F1A-7FE70481CA4B}" destId="{9114631D-C485-423D-98CB-B182CC8030C6}" srcOrd="1" destOrd="0" presId="urn:microsoft.com/office/officeart/2008/layout/LinedList"/>
    <dgm:cxn modelId="{AE6FC47F-E4DF-4D31-823F-F02E3C081A2A}" type="presParOf" srcId="{9114631D-C485-423D-98CB-B182CC8030C6}" destId="{35C66890-172F-4E4F-AB00-3C21F08DB542}" srcOrd="0" destOrd="0" presId="urn:microsoft.com/office/officeart/2008/layout/LinedList"/>
    <dgm:cxn modelId="{F1A2FB2C-9804-433A-8E5A-DE2D92FAFAF3}" type="presParOf" srcId="{9114631D-C485-423D-98CB-B182CC8030C6}" destId="{03A10055-8EA2-45D7-A4AD-0A87553CB927}" srcOrd="1" destOrd="0" presId="urn:microsoft.com/office/officeart/2008/layout/LinedList"/>
    <dgm:cxn modelId="{714F7D1D-C5A2-4731-B68A-B430862A5198}" type="presParOf" srcId="{9114631D-C485-423D-98CB-B182CC8030C6}" destId="{230E47AB-B485-4428-97FA-86A0B74C69E0}" srcOrd="2" destOrd="0" presId="urn:microsoft.com/office/officeart/2008/layout/LinedList"/>
    <dgm:cxn modelId="{C4730A0C-1319-4F7D-A137-E2B81206BBDB}" type="presParOf" srcId="{487D1CE8-DD03-4482-9F1A-7FE70481CA4B}" destId="{1AF9A147-46A4-4DBA-9D58-5F59B2E80F9F}" srcOrd="2" destOrd="0" presId="urn:microsoft.com/office/officeart/2008/layout/LinedList"/>
    <dgm:cxn modelId="{33C5AAB8-D7BA-484C-9708-C54FA7545372}" type="presParOf" srcId="{487D1CE8-DD03-4482-9F1A-7FE70481CA4B}" destId="{0C2CB466-47FE-4AE9-8B5F-1A5145DD957C}" srcOrd="3" destOrd="0" presId="urn:microsoft.com/office/officeart/2008/layout/LinedList"/>
    <dgm:cxn modelId="{702F069C-D078-4E23-8E42-1F4E02E959CA}" type="presParOf" srcId="{487D1CE8-DD03-4482-9F1A-7FE70481CA4B}" destId="{57D28058-5711-43EE-BA87-628CA59B2323}" srcOrd="4" destOrd="0" presId="urn:microsoft.com/office/officeart/2008/layout/LinedList"/>
    <dgm:cxn modelId="{D5AD9FA6-BB73-4854-91E0-755A927D6DF3}" type="presParOf" srcId="{57D28058-5711-43EE-BA87-628CA59B2323}" destId="{575A0F0F-E19D-4A4F-94A9-DDB594FEFF53}" srcOrd="0" destOrd="0" presId="urn:microsoft.com/office/officeart/2008/layout/LinedList"/>
    <dgm:cxn modelId="{14D1D4D9-8845-4178-95A5-F381B22F35B0}" type="presParOf" srcId="{57D28058-5711-43EE-BA87-628CA59B2323}" destId="{BE3628C4-2B8E-426D-9200-05EE26A38F6C}" srcOrd="1" destOrd="0" presId="urn:microsoft.com/office/officeart/2008/layout/LinedList"/>
    <dgm:cxn modelId="{7295D81C-863E-4EFF-BE6E-D2CD1BD241F7}" type="presParOf" srcId="{57D28058-5711-43EE-BA87-628CA59B2323}" destId="{72E4A8C5-F45F-4724-A291-055A81230ABD}" srcOrd="2" destOrd="0" presId="urn:microsoft.com/office/officeart/2008/layout/LinedList"/>
    <dgm:cxn modelId="{FB08B18B-A10A-49FA-8DF8-7704DFB7A50C}" type="presParOf" srcId="{487D1CE8-DD03-4482-9F1A-7FE70481CA4B}" destId="{D1B467EC-9732-44AB-A1FD-E40AF62C6A43}" srcOrd="5" destOrd="0" presId="urn:microsoft.com/office/officeart/2008/layout/LinedList"/>
    <dgm:cxn modelId="{087BD382-E81D-4363-BECA-142822B9EAE2}" type="presParOf" srcId="{487D1CE8-DD03-4482-9F1A-7FE70481CA4B}" destId="{C8C0E25B-BD9D-409D-A8CD-2710E8AD28CC}" srcOrd="6" destOrd="0" presId="urn:microsoft.com/office/officeart/2008/layout/LinedList"/>
    <dgm:cxn modelId="{3C2EB840-BAB0-48D1-827F-F29679B6A667}" type="presParOf" srcId="{487D1CE8-DD03-4482-9F1A-7FE70481CA4B}" destId="{9F935464-18DC-4D99-A6AD-7884AA652286}" srcOrd="7" destOrd="0" presId="urn:microsoft.com/office/officeart/2008/layout/LinedList"/>
    <dgm:cxn modelId="{2AE4612C-1B10-4FC9-9AEC-B684FF1DD3CC}" type="presParOf" srcId="{9F935464-18DC-4D99-A6AD-7884AA652286}" destId="{F3AAD2AA-B04F-4C2A-8646-755E75036FD7}" srcOrd="0" destOrd="0" presId="urn:microsoft.com/office/officeart/2008/layout/LinedList"/>
    <dgm:cxn modelId="{F6EB041A-9EDD-4A4E-AB68-804D2D53400C}" type="presParOf" srcId="{9F935464-18DC-4D99-A6AD-7884AA652286}" destId="{33D10D27-0368-41D4-8CE9-05624AF2EE27}" srcOrd="1" destOrd="0" presId="urn:microsoft.com/office/officeart/2008/layout/LinedList"/>
    <dgm:cxn modelId="{BD2C749A-2405-44D6-A056-8F5EC6BD244C}" type="presParOf" srcId="{9F935464-18DC-4D99-A6AD-7884AA652286}" destId="{234630B3-E992-4150-95FF-95927223B9EC}" srcOrd="2" destOrd="0" presId="urn:microsoft.com/office/officeart/2008/layout/LinedList"/>
    <dgm:cxn modelId="{FFB1B7A4-BA57-469F-AF8F-ABFD53066A44}" type="presParOf" srcId="{487D1CE8-DD03-4482-9F1A-7FE70481CA4B}" destId="{94A6FE0D-4B99-4100-805A-92BC111D38AC}" srcOrd="8" destOrd="0" presId="urn:microsoft.com/office/officeart/2008/layout/LinedList"/>
    <dgm:cxn modelId="{65D5F052-F145-4D2A-BD42-A6269B9EFCED}" type="presParOf" srcId="{487D1CE8-DD03-4482-9F1A-7FE70481CA4B}" destId="{341C8B15-5E43-42A1-B982-E5C955FAB42C}" srcOrd="9" destOrd="0" presId="urn:microsoft.com/office/officeart/2008/layout/LinedList"/>
    <dgm:cxn modelId="{923E82CF-0CFB-4EEC-8243-969F9FEB765C}" type="presParOf" srcId="{487D1CE8-DD03-4482-9F1A-7FE70481CA4B}" destId="{9C485F76-D136-4C5E-9826-BE74C11BA90E}" srcOrd="10" destOrd="0" presId="urn:microsoft.com/office/officeart/2008/layout/LinedList"/>
    <dgm:cxn modelId="{3D53615E-B0AA-4F62-8814-922B4ED80561}" type="presParOf" srcId="{9C485F76-D136-4C5E-9826-BE74C11BA90E}" destId="{919BA314-E045-4403-AD6C-C7E13F742CAD}" srcOrd="0" destOrd="0" presId="urn:microsoft.com/office/officeart/2008/layout/LinedList"/>
    <dgm:cxn modelId="{CC5B38CA-424C-4A68-8A16-6D36571910E5}" type="presParOf" srcId="{9C485F76-D136-4C5E-9826-BE74C11BA90E}" destId="{BFFB9B9E-D673-4D2C-88DF-3CB95315D46E}" srcOrd="1" destOrd="0" presId="urn:microsoft.com/office/officeart/2008/layout/LinedList"/>
    <dgm:cxn modelId="{903C34AA-416C-4739-8FDF-6ACE81662F21}" type="presParOf" srcId="{9C485F76-D136-4C5E-9826-BE74C11BA90E}" destId="{5D30E9DD-EAA6-4466-A6B3-244AFF298F1A}" srcOrd="2" destOrd="0" presId="urn:microsoft.com/office/officeart/2008/layout/LinedList"/>
    <dgm:cxn modelId="{721C6107-582B-4AFC-A723-34A8C59D7295}" type="presParOf" srcId="{487D1CE8-DD03-4482-9F1A-7FE70481CA4B}" destId="{586633B3-6B2D-46BF-813A-F904884BF956}" srcOrd="11" destOrd="0" presId="urn:microsoft.com/office/officeart/2008/layout/LinedList"/>
    <dgm:cxn modelId="{0E3375E0-4CC1-4084-9C99-1CB3D429E9C7}" type="presParOf" srcId="{487D1CE8-DD03-4482-9F1A-7FE70481CA4B}" destId="{0A3ED5A3-0CC0-46B0-AC2F-B3BB1C2EA5A3}" srcOrd="12" destOrd="0" presId="urn:microsoft.com/office/officeart/2008/layout/LinedList"/>
    <dgm:cxn modelId="{35328886-CB97-431B-949B-3BAECD45FA24}" type="presParOf" srcId="{487D1CE8-DD03-4482-9F1A-7FE70481CA4B}" destId="{93311F78-3891-41B6-858D-31DACF7BA7FE}" srcOrd="13" destOrd="0" presId="urn:microsoft.com/office/officeart/2008/layout/LinedList"/>
    <dgm:cxn modelId="{CDE2893A-635D-472C-8371-171A2A59BB01}" type="presParOf" srcId="{93311F78-3891-41B6-858D-31DACF7BA7FE}" destId="{196239F2-9B6C-4B12-8385-DC38E44BD441}" srcOrd="0" destOrd="0" presId="urn:microsoft.com/office/officeart/2008/layout/LinedList"/>
    <dgm:cxn modelId="{2FBA19A0-728A-48DD-ADC7-1D73EC1CFCEC}" type="presParOf" srcId="{93311F78-3891-41B6-858D-31DACF7BA7FE}" destId="{AEBBC6DF-4C6A-4C31-B709-232DB5165398}" srcOrd="1" destOrd="0" presId="urn:microsoft.com/office/officeart/2008/layout/LinedList"/>
    <dgm:cxn modelId="{58D08FDD-8C38-40E9-B8F7-5370494AE502}" type="presParOf" srcId="{93311F78-3891-41B6-858D-31DACF7BA7FE}" destId="{1AC1FB74-55B1-4C5B-A38A-936162D9C91D}" srcOrd="2" destOrd="0" presId="urn:microsoft.com/office/officeart/2008/layout/LinedList"/>
    <dgm:cxn modelId="{571AC817-57A4-4E84-AE93-FAC5243E4714}" type="presParOf" srcId="{487D1CE8-DD03-4482-9F1A-7FE70481CA4B}" destId="{1571F50E-3F8C-4949-9548-5F33DD9757FD}" srcOrd="14" destOrd="0" presId="urn:microsoft.com/office/officeart/2008/layout/LinedList"/>
    <dgm:cxn modelId="{AFEDA6BB-4513-478A-BF65-2D2CBD5F9386}" type="presParOf" srcId="{487D1CE8-DD03-4482-9F1A-7FE70481CA4B}" destId="{C6FB0769-1148-470F-A8A9-0F751A398DDD}"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E490B-F472-4052-9DBD-9CEF166274B9}" type="doc">
      <dgm:prSet loTypeId="urn:microsoft.com/office/officeart/2008/layout/LinedList" loCatId="list" qsTypeId="urn:microsoft.com/office/officeart/2005/8/quickstyle/3d2" qsCatId="3D" csTypeId="urn:microsoft.com/office/officeart/2005/8/colors/accent1_2" csCatId="accent1" phldr="1"/>
      <dgm:spPr/>
      <dgm:t>
        <a:bodyPr/>
        <a:lstStyle/>
        <a:p>
          <a:endParaRPr lang="de-AT"/>
        </a:p>
      </dgm:t>
    </dgm:pt>
    <dgm:pt modelId="{310DEE4F-D473-4155-8EDA-237E66D85993}">
      <dgm:prSet phldrT="[Text]"/>
      <dgm:spPr/>
      <dgm:t>
        <a:bodyPr/>
        <a:lstStyle/>
        <a:p>
          <a:r>
            <a:rPr lang="de-AT" b="1" i="1" u="none" dirty="0">
              <a:effectLst>
                <a:outerShdw blurRad="38100" dist="38100" dir="2700000" algn="tl">
                  <a:srgbClr val="000000">
                    <a:alpha val="43137"/>
                  </a:srgbClr>
                </a:outerShdw>
              </a:effectLst>
            </a:rPr>
            <a:t>Allgemeines:</a:t>
          </a:r>
        </a:p>
      </dgm:t>
    </dgm:pt>
    <dgm:pt modelId="{1A9BD761-7C48-4C3E-B52B-2D96578066D3}" type="parTrans" cxnId="{EE24E665-E4D7-404A-B825-D25155272656}">
      <dgm:prSet/>
      <dgm:spPr/>
      <dgm:t>
        <a:bodyPr/>
        <a:lstStyle/>
        <a:p>
          <a:endParaRPr lang="de-AT"/>
        </a:p>
      </dgm:t>
    </dgm:pt>
    <dgm:pt modelId="{AAAC673D-5E4B-4329-86A5-54640B9E4472}" type="sibTrans" cxnId="{EE24E665-E4D7-404A-B825-D25155272656}">
      <dgm:prSet/>
      <dgm:spPr/>
      <dgm:t>
        <a:bodyPr/>
        <a:lstStyle/>
        <a:p>
          <a:endParaRPr lang="de-AT"/>
        </a:p>
      </dgm:t>
    </dgm:pt>
    <dgm:pt modelId="{DBAE3960-06AE-4CC3-B613-60B94256ABBE}">
      <dgm:prSet phldrT="[Text]" custT="1"/>
      <dgm:spPr/>
      <dgm:t>
        <a:bodyPr anchor="ctr"/>
        <a:lstStyle/>
        <a:p>
          <a:r>
            <a:rPr lang="de-AT" sz="3200" dirty="0"/>
            <a:t>Geboren: 24. November 1881 in Greiz </a:t>
          </a:r>
        </a:p>
        <a:p>
          <a:r>
            <a:rPr lang="de-AT" sz="3200" dirty="0">
              <a:sym typeface="Wingdings" panose="05000000000000000000" pitchFamily="2" charset="2"/>
            </a:rPr>
            <a:t> seit seiner Geburt eine Gehbehinderung</a:t>
          </a:r>
        </a:p>
      </dgm:t>
    </dgm:pt>
    <dgm:pt modelId="{59A95D18-7EB3-4193-8164-5BB2C05A4E62}" type="parTrans" cxnId="{3601E6F9-06FF-446D-8E3B-094E4FE6C4C2}">
      <dgm:prSet/>
      <dgm:spPr/>
      <dgm:t>
        <a:bodyPr/>
        <a:lstStyle/>
        <a:p>
          <a:endParaRPr lang="de-AT"/>
        </a:p>
      </dgm:t>
    </dgm:pt>
    <dgm:pt modelId="{52A23C35-63CA-4191-A434-C3E9AA51FD82}" type="sibTrans" cxnId="{3601E6F9-06FF-446D-8E3B-094E4FE6C4C2}">
      <dgm:prSet/>
      <dgm:spPr/>
      <dgm:t>
        <a:bodyPr/>
        <a:lstStyle/>
        <a:p>
          <a:endParaRPr lang="de-AT"/>
        </a:p>
      </dgm:t>
    </dgm:pt>
    <dgm:pt modelId="{EDEBA9D5-A890-413D-90D1-EB725C32D882}">
      <dgm:prSet phldrT="[Text]" custT="1"/>
      <dgm:spPr/>
      <dgm:t>
        <a:bodyPr anchor="ctr"/>
        <a:lstStyle/>
        <a:p>
          <a:r>
            <a:rPr lang="de-AT" sz="3200" dirty="0"/>
            <a:t>Gestorben: 15. Jänner 1942 in der</a:t>
          </a:r>
        </a:p>
        <a:p>
          <a:pPr marL="0" indent="1882775"/>
          <a:r>
            <a:rPr lang="de-AT" sz="3200" dirty="0"/>
            <a:t>Tötungsanstalt </a:t>
          </a:r>
          <a:r>
            <a:rPr lang="de-AT" sz="3200" dirty="0" err="1"/>
            <a:t>Hartheim</a:t>
          </a:r>
          <a:r>
            <a:rPr lang="de-AT" sz="3200" dirty="0"/>
            <a:t> </a:t>
          </a:r>
        </a:p>
      </dgm:t>
    </dgm:pt>
    <dgm:pt modelId="{A07FE1CB-5721-48AC-A332-4C457BBCC72D}" type="parTrans" cxnId="{09206CC9-08E9-4B90-8420-712993590846}">
      <dgm:prSet/>
      <dgm:spPr/>
      <dgm:t>
        <a:bodyPr/>
        <a:lstStyle/>
        <a:p>
          <a:endParaRPr lang="de-AT"/>
        </a:p>
      </dgm:t>
    </dgm:pt>
    <dgm:pt modelId="{CDBF4677-7F28-44AA-A376-B4BF0629FDA0}" type="sibTrans" cxnId="{09206CC9-08E9-4B90-8420-712993590846}">
      <dgm:prSet/>
      <dgm:spPr/>
      <dgm:t>
        <a:bodyPr/>
        <a:lstStyle/>
        <a:p>
          <a:endParaRPr lang="de-AT"/>
        </a:p>
      </dgm:t>
    </dgm:pt>
    <dgm:pt modelId="{0D2E78FE-1683-4420-813F-A39BB01DBF7C}" type="pres">
      <dgm:prSet presAssocID="{8B4E490B-F472-4052-9DBD-9CEF166274B9}" presName="vert0" presStyleCnt="0">
        <dgm:presLayoutVars>
          <dgm:dir/>
          <dgm:animOne val="branch"/>
          <dgm:animLvl val="lvl"/>
        </dgm:presLayoutVars>
      </dgm:prSet>
      <dgm:spPr/>
    </dgm:pt>
    <dgm:pt modelId="{1F5DA6F1-055A-4FA4-B11B-D1368DD96E43}" type="pres">
      <dgm:prSet presAssocID="{310DEE4F-D473-4155-8EDA-237E66D85993}" presName="thickLine" presStyleLbl="alignNode1" presStyleIdx="0" presStyleCnt="1"/>
      <dgm:spPr/>
    </dgm:pt>
    <dgm:pt modelId="{79F22806-F81B-4435-8B86-9B324C5B60B1}" type="pres">
      <dgm:prSet presAssocID="{310DEE4F-D473-4155-8EDA-237E66D85993}" presName="horz1" presStyleCnt="0"/>
      <dgm:spPr/>
    </dgm:pt>
    <dgm:pt modelId="{AA12BC0F-8430-42D9-8F33-390DC75A3F40}" type="pres">
      <dgm:prSet presAssocID="{310DEE4F-D473-4155-8EDA-237E66D85993}" presName="tx1" presStyleLbl="revTx" presStyleIdx="0" presStyleCnt="3"/>
      <dgm:spPr/>
    </dgm:pt>
    <dgm:pt modelId="{9E23A192-4015-4C92-A4C1-18E46392B1B7}" type="pres">
      <dgm:prSet presAssocID="{310DEE4F-D473-4155-8EDA-237E66D85993}" presName="vert1" presStyleCnt="0"/>
      <dgm:spPr/>
    </dgm:pt>
    <dgm:pt modelId="{28E44341-A5A0-46C6-9643-AB9768AA7DC6}" type="pres">
      <dgm:prSet presAssocID="{DBAE3960-06AE-4CC3-B613-60B94256ABBE}" presName="vertSpace2a" presStyleCnt="0"/>
      <dgm:spPr/>
    </dgm:pt>
    <dgm:pt modelId="{2478A6E6-AB85-4CB8-BC16-B24A826B880C}" type="pres">
      <dgm:prSet presAssocID="{DBAE3960-06AE-4CC3-B613-60B94256ABBE}" presName="horz2" presStyleCnt="0"/>
      <dgm:spPr/>
    </dgm:pt>
    <dgm:pt modelId="{0E60B280-64ED-4D4A-9BD1-D75F49932D88}" type="pres">
      <dgm:prSet presAssocID="{DBAE3960-06AE-4CC3-B613-60B94256ABBE}" presName="horzSpace2" presStyleCnt="0"/>
      <dgm:spPr/>
    </dgm:pt>
    <dgm:pt modelId="{D86120C0-46D6-4EA1-B57B-7C7EB16D1219}" type="pres">
      <dgm:prSet presAssocID="{DBAE3960-06AE-4CC3-B613-60B94256ABBE}" presName="tx2" presStyleLbl="revTx" presStyleIdx="1" presStyleCnt="3" custLinFactNeighborX="-1993" custLinFactNeighborY="3475"/>
      <dgm:spPr/>
    </dgm:pt>
    <dgm:pt modelId="{DCD7545B-7DCF-4FE3-B32B-4B076AAEC141}" type="pres">
      <dgm:prSet presAssocID="{DBAE3960-06AE-4CC3-B613-60B94256ABBE}" presName="vert2" presStyleCnt="0"/>
      <dgm:spPr/>
    </dgm:pt>
    <dgm:pt modelId="{D9BBFC7F-7BFE-49A7-9337-0C3ADE0A4E83}" type="pres">
      <dgm:prSet presAssocID="{DBAE3960-06AE-4CC3-B613-60B94256ABBE}" presName="thinLine2b" presStyleLbl="callout" presStyleIdx="0" presStyleCnt="2" custSzY="45720" custScaleX="85001" custLinFactY="-170536" custLinFactNeighborX="-80" custLinFactNeighborY="-200000"/>
      <dgm:spPr/>
    </dgm:pt>
    <dgm:pt modelId="{C5223137-1171-4799-9F16-F566075A8FE0}" type="pres">
      <dgm:prSet presAssocID="{DBAE3960-06AE-4CC3-B613-60B94256ABBE}" presName="vertSpace2b" presStyleCnt="0"/>
      <dgm:spPr/>
    </dgm:pt>
    <dgm:pt modelId="{D1292D15-E3F8-450B-B472-02FCC9E91E76}" type="pres">
      <dgm:prSet presAssocID="{EDEBA9D5-A890-413D-90D1-EB725C32D882}" presName="horz2" presStyleCnt="0"/>
      <dgm:spPr/>
    </dgm:pt>
    <dgm:pt modelId="{F212C933-B6CE-408C-B49B-C465FA9407D3}" type="pres">
      <dgm:prSet presAssocID="{EDEBA9D5-A890-413D-90D1-EB725C32D882}" presName="horzSpace2" presStyleCnt="0"/>
      <dgm:spPr/>
    </dgm:pt>
    <dgm:pt modelId="{26364AD4-22AD-4A8D-AC54-7915E4AEA607}" type="pres">
      <dgm:prSet presAssocID="{EDEBA9D5-A890-413D-90D1-EB725C32D882}" presName="tx2" presStyleLbl="revTx" presStyleIdx="2" presStyleCnt="3" custLinFactNeighborX="0" custLinFactNeighborY="-12106"/>
      <dgm:spPr/>
    </dgm:pt>
    <dgm:pt modelId="{5726C972-5563-4179-9FD2-F9A0015B1A16}" type="pres">
      <dgm:prSet presAssocID="{EDEBA9D5-A890-413D-90D1-EB725C32D882}" presName="vert2" presStyleCnt="0"/>
      <dgm:spPr/>
    </dgm:pt>
    <dgm:pt modelId="{C3162C26-9820-456B-B42C-6F255748914D}" type="pres">
      <dgm:prSet presAssocID="{EDEBA9D5-A890-413D-90D1-EB725C32D882}" presName="thinLine2b" presStyleLbl="callout" presStyleIdx="1" presStyleCnt="2" custLinFactY="-100000" custLinFactNeighborX="-9681" custLinFactNeighborY="-173830"/>
      <dgm:spPr/>
    </dgm:pt>
    <dgm:pt modelId="{D3D9331B-0ACA-4F2C-86D1-75E17A79CEE1}" type="pres">
      <dgm:prSet presAssocID="{EDEBA9D5-A890-413D-90D1-EB725C32D882}" presName="vertSpace2b" presStyleCnt="0"/>
      <dgm:spPr/>
    </dgm:pt>
  </dgm:ptLst>
  <dgm:cxnLst>
    <dgm:cxn modelId="{64B04417-59D2-4940-8B1C-3BF4679C0940}" type="presOf" srcId="{DBAE3960-06AE-4CC3-B613-60B94256ABBE}" destId="{D86120C0-46D6-4EA1-B57B-7C7EB16D1219}" srcOrd="0" destOrd="0" presId="urn:microsoft.com/office/officeart/2008/layout/LinedList"/>
    <dgm:cxn modelId="{EE24E665-E4D7-404A-B825-D25155272656}" srcId="{8B4E490B-F472-4052-9DBD-9CEF166274B9}" destId="{310DEE4F-D473-4155-8EDA-237E66D85993}" srcOrd="0" destOrd="0" parTransId="{1A9BD761-7C48-4C3E-B52B-2D96578066D3}" sibTransId="{AAAC673D-5E4B-4329-86A5-54640B9E4472}"/>
    <dgm:cxn modelId="{9BBBD54A-54D3-4578-8561-CC30B6874945}" type="presOf" srcId="{EDEBA9D5-A890-413D-90D1-EB725C32D882}" destId="{26364AD4-22AD-4A8D-AC54-7915E4AEA607}" srcOrd="0" destOrd="0" presId="urn:microsoft.com/office/officeart/2008/layout/LinedList"/>
    <dgm:cxn modelId="{D0E091C0-0918-44D9-8BE7-58BD22EEB81D}" type="presOf" srcId="{310DEE4F-D473-4155-8EDA-237E66D85993}" destId="{AA12BC0F-8430-42D9-8F33-390DC75A3F40}" srcOrd="0" destOrd="0" presId="urn:microsoft.com/office/officeart/2008/layout/LinedList"/>
    <dgm:cxn modelId="{09206CC9-08E9-4B90-8420-712993590846}" srcId="{310DEE4F-D473-4155-8EDA-237E66D85993}" destId="{EDEBA9D5-A890-413D-90D1-EB725C32D882}" srcOrd="1" destOrd="0" parTransId="{A07FE1CB-5721-48AC-A332-4C457BBCC72D}" sibTransId="{CDBF4677-7F28-44AA-A376-B4BF0629FDA0}"/>
    <dgm:cxn modelId="{3601E6F9-06FF-446D-8E3B-094E4FE6C4C2}" srcId="{310DEE4F-D473-4155-8EDA-237E66D85993}" destId="{DBAE3960-06AE-4CC3-B613-60B94256ABBE}" srcOrd="0" destOrd="0" parTransId="{59A95D18-7EB3-4193-8164-5BB2C05A4E62}" sibTransId="{52A23C35-63CA-4191-A434-C3E9AA51FD82}"/>
    <dgm:cxn modelId="{B9EF2FFE-BF1D-477A-9DAC-E0B9293AF788}" type="presOf" srcId="{8B4E490B-F472-4052-9DBD-9CEF166274B9}" destId="{0D2E78FE-1683-4420-813F-A39BB01DBF7C}" srcOrd="0" destOrd="0" presId="urn:microsoft.com/office/officeart/2008/layout/LinedList"/>
    <dgm:cxn modelId="{4FD52A8E-1907-4407-A054-BAC68A376342}" type="presParOf" srcId="{0D2E78FE-1683-4420-813F-A39BB01DBF7C}" destId="{1F5DA6F1-055A-4FA4-B11B-D1368DD96E43}" srcOrd="0" destOrd="0" presId="urn:microsoft.com/office/officeart/2008/layout/LinedList"/>
    <dgm:cxn modelId="{22ACF534-D586-4DB9-99D8-870DCC639F64}" type="presParOf" srcId="{0D2E78FE-1683-4420-813F-A39BB01DBF7C}" destId="{79F22806-F81B-4435-8B86-9B324C5B60B1}" srcOrd="1" destOrd="0" presId="urn:microsoft.com/office/officeart/2008/layout/LinedList"/>
    <dgm:cxn modelId="{1874B7E2-C873-4401-86FA-B5572EE58D19}" type="presParOf" srcId="{79F22806-F81B-4435-8B86-9B324C5B60B1}" destId="{AA12BC0F-8430-42D9-8F33-390DC75A3F40}" srcOrd="0" destOrd="0" presId="urn:microsoft.com/office/officeart/2008/layout/LinedList"/>
    <dgm:cxn modelId="{3041DD18-0F56-4156-8153-819E9B57302C}" type="presParOf" srcId="{79F22806-F81B-4435-8B86-9B324C5B60B1}" destId="{9E23A192-4015-4C92-A4C1-18E46392B1B7}" srcOrd="1" destOrd="0" presId="urn:microsoft.com/office/officeart/2008/layout/LinedList"/>
    <dgm:cxn modelId="{5FDE9EC3-DFA5-498F-93C0-DEF47C7478A1}" type="presParOf" srcId="{9E23A192-4015-4C92-A4C1-18E46392B1B7}" destId="{28E44341-A5A0-46C6-9643-AB9768AA7DC6}" srcOrd="0" destOrd="0" presId="urn:microsoft.com/office/officeart/2008/layout/LinedList"/>
    <dgm:cxn modelId="{9F046811-86C1-4267-947D-5B61D631ADBB}" type="presParOf" srcId="{9E23A192-4015-4C92-A4C1-18E46392B1B7}" destId="{2478A6E6-AB85-4CB8-BC16-B24A826B880C}" srcOrd="1" destOrd="0" presId="urn:microsoft.com/office/officeart/2008/layout/LinedList"/>
    <dgm:cxn modelId="{C0D60D13-851E-4C68-A922-0F24BC9EB360}" type="presParOf" srcId="{2478A6E6-AB85-4CB8-BC16-B24A826B880C}" destId="{0E60B280-64ED-4D4A-9BD1-D75F49932D88}" srcOrd="0" destOrd="0" presId="urn:microsoft.com/office/officeart/2008/layout/LinedList"/>
    <dgm:cxn modelId="{C135EE58-A403-458E-A071-85CE711EFE4E}" type="presParOf" srcId="{2478A6E6-AB85-4CB8-BC16-B24A826B880C}" destId="{D86120C0-46D6-4EA1-B57B-7C7EB16D1219}" srcOrd="1" destOrd="0" presId="urn:microsoft.com/office/officeart/2008/layout/LinedList"/>
    <dgm:cxn modelId="{D9BD7335-4618-4EC1-9C83-1448D32E630D}" type="presParOf" srcId="{2478A6E6-AB85-4CB8-BC16-B24A826B880C}" destId="{DCD7545B-7DCF-4FE3-B32B-4B076AAEC141}" srcOrd="2" destOrd="0" presId="urn:microsoft.com/office/officeart/2008/layout/LinedList"/>
    <dgm:cxn modelId="{65BCEC3A-B21F-4037-A6A3-7DA5878465EB}" type="presParOf" srcId="{9E23A192-4015-4C92-A4C1-18E46392B1B7}" destId="{D9BBFC7F-7BFE-49A7-9337-0C3ADE0A4E83}" srcOrd="2" destOrd="0" presId="urn:microsoft.com/office/officeart/2008/layout/LinedList"/>
    <dgm:cxn modelId="{67718039-5867-406E-BFCE-F0B62F1D6798}" type="presParOf" srcId="{9E23A192-4015-4C92-A4C1-18E46392B1B7}" destId="{C5223137-1171-4799-9F16-F566075A8FE0}" srcOrd="3" destOrd="0" presId="urn:microsoft.com/office/officeart/2008/layout/LinedList"/>
    <dgm:cxn modelId="{21A554CC-9529-4BE6-AF58-0621C162E717}" type="presParOf" srcId="{9E23A192-4015-4C92-A4C1-18E46392B1B7}" destId="{D1292D15-E3F8-450B-B472-02FCC9E91E76}" srcOrd="4" destOrd="0" presId="urn:microsoft.com/office/officeart/2008/layout/LinedList"/>
    <dgm:cxn modelId="{27374F2B-B4C6-4961-A752-45396FE34D81}" type="presParOf" srcId="{D1292D15-E3F8-450B-B472-02FCC9E91E76}" destId="{F212C933-B6CE-408C-B49B-C465FA9407D3}" srcOrd="0" destOrd="0" presId="urn:microsoft.com/office/officeart/2008/layout/LinedList"/>
    <dgm:cxn modelId="{6A883550-0ADC-48F7-B3B8-6B938DB9A2CB}" type="presParOf" srcId="{D1292D15-E3F8-450B-B472-02FCC9E91E76}" destId="{26364AD4-22AD-4A8D-AC54-7915E4AEA607}" srcOrd="1" destOrd="0" presId="urn:microsoft.com/office/officeart/2008/layout/LinedList"/>
    <dgm:cxn modelId="{F5206DF8-EE4B-4000-8B93-30D2652761BD}" type="presParOf" srcId="{D1292D15-E3F8-450B-B472-02FCC9E91E76}" destId="{5726C972-5563-4179-9FD2-F9A0015B1A16}" srcOrd="2" destOrd="0" presId="urn:microsoft.com/office/officeart/2008/layout/LinedList"/>
    <dgm:cxn modelId="{0456182B-48A8-4E0B-9D6C-303BAF0CA831}" type="presParOf" srcId="{9E23A192-4015-4C92-A4C1-18E46392B1B7}" destId="{C3162C26-9820-456B-B42C-6F255748914D}" srcOrd="5" destOrd="0" presId="urn:microsoft.com/office/officeart/2008/layout/LinedList"/>
    <dgm:cxn modelId="{38678159-4671-4618-9FE6-78186546741D}" type="presParOf" srcId="{9E23A192-4015-4C92-A4C1-18E46392B1B7}" destId="{D3D9331B-0ACA-4F2C-86D1-75E17A79CEE1}"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ED9DD-C7A6-469B-9AA6-DD14EBE26AF1}">
      <dsp:nvSpPr>
        <dsp:cNvPr id="0" name=""/>
        <dsp:cNvSpPr/>
      </dsp:nvSpPr>
      <dsp:spPr>
        <a:xfrm>
          <a:off x="0" y="0"/>
          <a:ext cx="50295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BF9BB-9D54-4AA6-85D4-47B160D786B6}">
      <dsp:nvSpPr>
        <dsp:cNvPr id="0" name=""/>
        <dsp:cNvSpPr/>
      </dsp:nvSpPr>
      <dsp:spPr>
        <a:xfrm>
          <a:off x="0" y="0"/>
          <a:ext cx="1626621" cy="4623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de-AT" sz="6500" kern="1200" dirty="0"/>
        </a:p>
      </dsp:txBody>
      <dsp:txXfrm>
        <a:off x="0" y="0"/>
        <a:ext cx="1626621" cy="4623493"/>
      </dsp:txXfrm>
    </dsp:sp>
    <dsp:sp modelId="{03A10055-8EA2-45D7-A4AD-0A87553CB927}">
      <dsp:nvSpPr>
        <dsp:cNvPr id="0" name=""/>
        <dsp:cNvSpPr/>
      </dsp:nvSpPr>
      <dsp:spPr>
        <a:xfrm>
          <a:off x="1223291" y="139424"/>
          <a:ext cx="2390504" cy="87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de-DE" sz="2600" b="1" kern="1200" dirty="0">
              <a:highlight>
                <a:srgbClr val="C0C0C0"/>
              </a:highlight>
            </a:rPr>
            <a:t>Steckbrief</a:t>
          </a:r>
          <a:endParaRPr lang="de-AT" sz="2600" b="1" kern="1200" dirty="0">
            <a:highlight>
              <a:srgbClr val="C0C0C0"/>
            </a:highlight>
          </a:endParaRPr>
        </a:p>
      </dsp:txBody>
      <dsp:txXfrm>
        <a:off x="1223291" y="139424"/>
        <a:ext cx="2390504" cy="872548"/>
      </dsp:txXfrm>
    </dsp:sp>
    <dsp:sp modelId="{1AF9A147-46A4-4DBA-9D58-5F59B2E80F9F}">
      <dsp:nvSpPr>
        <dsp:cNvPr id="0" name=""/>
        <dsp:cNvSpPr/>
      </dsp:nvSpPr>
      <dsp:spPr>
        <a:xfrm>
          <a:off x="1152125" y="898476"/>
          <a:ext cx="2436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628C4-2B8E-426D-9200-05EE26A38F6C}">
      <dsp:nvSpPr>
        <dsp:cNvPr id="0" name=""/>
        <dsp:cNvSpPr/>
      </dsp:nvSpPr>
      <dsp:spPr>
        <a:xfrm>
          <a:off x="1224127" y="1148125"/>
          <a:ext cx="2390504" cy="87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de-DE" sz="2600" b="1" kern="1200" dirty="0">
              <a:highlight>
                <a:srgbClr val="C0C0C0"/>
              </a:highlight>
            </a:rPr>
            <a:t>Festnahme</a:t>
          </a:r>
          <a:endParaRPr lang="de-AT" sz="2600" b="1" kern="1200" dirty="0">
            <a:highlight>
              <a:srgbClr val="C0C0C0"/>
            </a:highlight>
          </a:endParaRPr>
        </a:p>
      </dsp:txBody>
      <dsp:txXfrm>
        <a:off x="1224127" y="1148125"/>
        <a:ext cx="2390504" cy="872548"/>
      </dsp:txXfrm>
    </dsp:sp>
    <dsp:sp modelId="{D1B467EC-9732-44AB-A1FD-E40AF62C6A43}">
      <dsp:nvSpPr>
        <dsp:cNvPr id="0" name=""/>
        <dsp:cNvSpPr/>
      </dsp:nvSpPr>
      <dsp:spPr>
        <a:xfrm flipV="1">
          <a:off x="1224139" y="1834580"/>
          <a:ext cx="2663503" cy="457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10D27-0368-41D4-8CE9-05624AF2EE27}">
      <dsp:nvSpPr>
        <dsp:cNvPr id="0" name=""/>
        <dsp:cNvSpPr/>
      </dsp:nvSpPr>
      <dsp:spPr>
        <a:xfrm>
          <a:off x="1224127" y="2057992"/>
          <a:ext cx="2390504" cy="87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de-DE" sz="2600" b="1" kern="1200" dirty="0">
              <a:highlight>
                <a:srgbClr val="C0C0C0"/>
              </a:highlight>
            </a:rPr>
            <a:t>Leben</a:t>
          </a:r>
          <a:endParaRPr lang="de-AT" sz="2600" b="1" kern="1200" dirty="0">
            <a:highlight>
              <a:srgbClr val="C0C0C0"/>
            </a:highlight>
          </a:endParaRPr>
        </a:p>
      </dsp:txBody>
      <dsp:txXfrm>
        <a:off x="1224127" y="2057992"/>
        <a:ext cx="2390504" cy="872548"/>
      </dsp:txXfrm>
    </dsp:sp>
    <dsp:sp modelId="{94A6FE0D-4B99-4100-805A-92BC111D38AC}">
      <dsp:nvSpPr>
        <dsp:cNvPr id="0" name=""/>
        <dsp:cNvSpPr/>
      </dsp:nvSpPr>
      <dsp:spPr>
        <a:xfrm>
          <a:off x="964783" y="2788023"/>
          <a:ext cx="3399011" cy="457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FB9B9E-D673-4D2C-88DF-3CB95315D46E}">
      <dsp:nvSpPr>
        <dsp:cNvPr id="0" name=""/>
        <dsp:cNvSpPr/>
      </dsp:nvSpPr>
      <dsp:spPr>
        <a:xfrm>
          <a:off x="1220279" y="2986705"/>
          <a:ext cx="2888016" cy="87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de-DE" sz="2600" b="1" kern="1200" dirty="0">
              <a:highlight>
                <a:srgbClr val="C0C0C0"/>
              </a:highlight>
            </a:rPr>
            <a:t>Todesunterlagen</a:t>
          </a:r>
          <a:endParaRPr lang="de-AT" sz="2600" b="1" kern="1200" dirty="0">
            <a:highlight>
              <a:srgbClr val="C0C0C0"/>
            </a:highlight>
          </a:endParaRPr>
        </a:p>
      </dsp:txBody>
      <dsp:txXfrm>
        <a:off x="1220279" y="2986705"/>
        <a:ext cx="2888016" cy="872548"/>
      </dsp:txXfrm>
    </dsp:sp>
    <dsp:sp modelId="{586633B3-6B2D-46BF-813A-F904884BF956}">
      <dsp:nvSpPr>
        <dsp:cNvPr id="0" name=""/>
        <dsp:cNvSpPr/>
      </dsp:nvSpPr>
      <dsp:spPr>
        <a:xfrm>
          <a:off x="1106544" y="3643368"/>
          <a:ext cx="3115488" cy="457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BBC6DF-4C6A-4C31-B709-232DB5165398}">
      <dsp:nvSpPr>
        <dsp:cNvPr id="0" name=""/>
        <dsp:cNvSpPr/>
      </dsp:nvSpPr>
      <dsp:spPr>
        <a:xfrm>
          <a:off x="1577133" y="3865081"/>
          <a:ext cx="2174331" cy="728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endParaRPr lang="de-AT" sz="2600" b="1" kern="1200" dirty="0">
            <a:highlight>
              <a:srgbClr val="C0C0C0"/>
            </a:highlight>
          </a:endParaRPr>
        </a:p>
      </dsp:txBody>
      <dsp:txXfrm>
        <a:off x="1577133" y="3865081"/>
        <a:ext cx="2174331" cy="728883"/>
      </dsp:txXfrm>
    </dsp:sp>
    <dsp:sp modelId="{1571F50E-3F8C-4949-9548-5F33DD9757FD}">
      <dsp:nvSpPr>
        <dsp:cNvPr id="0" name=""/>
        <dsp:cNvSpPr/>
      </dsp:nvSpPr>
      <dsp:spPr>
        <a:xfrm>
          <a:off x="1626621" y="4574376"/>
          <a:ext cx="2436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DA6F1-055A-4FA4-B11B-D1368DD96E43}">
      <dsp:nvSpPr>
        <dsp:cNvPr id="0" name=""/>
        <dsp:cNvSpPr/>
      </dsp:nvSpPr>
      <dsp:spPr>
        <a:xfrm>
          <a:off x="0" y="0"/>
          <a:ext cx="1080263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2BC0F-8430-42D9-8F33-390DC75A3F40}">
      <dsp:nvSpPr>
        <dsp:cNvPr id="0" name=""/>
        <dsp:cNvSpPr/>
      </dsp:nvSpPr>
      <dsp:spPr>
        <a:xfrm>
          <a:off x="0" y="0"/>
          <a:ext cx="2160527" cy="570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de-AT" sz="2500" b="1" i="1" u="none" kern="1200" dirty="0">
              <a:effectLst>
                <a:outerShdw blurRad="38100" dist="38100" dir="2700000" algn="tl">
                  <a:srgbClr val="000000">
                    <a:alpha val="43137"/>
                  </a:srgbClr>
                </a:outerShdw>
              </a:effectLst>
            </a:rPr>
            <a:t>Allgemeines:</a:t>
          </a:r>
        </a:p>
      </dsp:txBody>
      <dsp:txXfrm>
        <a:off x="0" y="0"/>
        <a:ext cx="2160527" cy="5700882"/>
      </dsp:txXfrm>
    </dsp:sp>
    <dsp:sp modelId="{D86120C0-46D6-4EA1-B57B-7C7EB16D1219}">
      <dsp:nvSpPr>
        <dsp:cNvPr id="0" name=""/>
        <dsp:cNvSpPr/>
      </dsp:nvSpPr>
      <dsp:spPr>
        <a:xfrm>
          <a:off x="2153559" y="222701"/>
          <a:ext cx="8480070" cy="262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AT" sz="3200" kern="1200" dirty="0"/>
            <a:t>Geboren: 24. November 1881 in Greiz </a:t>
          </a:r>
        </a:p>
        <a:p>
          <a:pPr marL="0" lvl="0" indent="0" algn="l" defTabSz="1422400">
            <a:lnSpc>
              <a:spcPct val="90000"/>
            </a:lnSpc>
            <a:spcBef>
              <a:spcPct val="0"/>
            </a:spcBef>
            <a:spcAft>
              <a:spcPct val="35000"/>
            </a:spcAft>
            <a:buNone/>
          </a:pPr>
          <a:r>
            <a:rPr lang="de-AT" sz="3200" kern="1200" dirty="0">
              <a:sym typeface="Wingdings" panose="05000000000000000000" pitchFamily="2" charset="2"/>
            </a:rPr>
            <a:t> seit seiner Geburt eine Gehbehinderung</a:t>
          </a:r>
        </a:p>
      </dsp:txBody>
      <dsp:txXfrm>
        <a:off x="2153559" y="222701"/>
        <a:ext cx="8480070" cy="2627750"/>
      </dsp:txXfrm>
    </dsp:sp>
    <dsp:sp modelId="{D9BBFC7F-7BFE-49A7-9337-0C3ADE0A4E83}">
      <dsp:nvSpPr>
        <dsp:cNvPr id="0" name=""/>
        <dsp:cNvSpPr/>
      </dsp:nvSpPr>
      <dsp:spPr>
        <a:xfrm>
          <a:off x="2153613" y="2434969"/>
          <a:ext cx="7345880" cy="4572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6364AD4-22AD-4A8D-AC54-7915E4AEA607}">
      <dsp:nvSpPr>
        <dsp:cNvPr id="0" name=""/>
        <dsp:cNvSpPr/>
      </dsp:nvSpPr>
      <dsp:spPr>
        <a:xfrm>
          <a:off x="2322567" y="2618129"/>
          <a:ext cx="8480070" cy="262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de-AT" sz="3200" kern="1200" dirty="0"/>
            <a:t>Gestorben: 15. Jänner 1942 in der</a:t>
          </a:r>
        </a:p>
        <a:p>
          <a:pPr marL="0" lvl="0" indent="1882775" algn="l" defTabSz="1422400">
            <a:lnSpc>
              <a:spcPct val="90000"/>
            </a:lnSpc>
            <a:spcBef>
              <a:spcPct val="0"/>
            </a:spcBef>
            <a:spcAft>
              <a:spcPct val="35000"/>
            </a:spcAft>
            <a:buNone/>
          </a:pPr>
          <a:r>
            <a:rPr lang="de-AT" sz="3200" kern="1200" dirty="0"/>
            <a:t>Tötungsanstalt </a:t>
          </a:r>
          <a:r>
            <a:rPr lang="de-AT" sz="3200" kern="1200" dirty="0" err="1"/>
            <a:t>Hartheim</a:t>
          </a:r>
          <a:r>
            <a:rPr lang="de-AT" sz="3200" kern="1200" dirty="0"/>
            <a:t> </a:t>
          </a:r>
        </a:p>
      </dsp:txBody>
      <dsp:txXfrm>
        <a:off x="2322567" y="2618129"/>
        <a:ext cx="8480070" cy="2627750"/>
      </dsp:txXfrm>
    </dsp:sp>
    <dsp:sp modelId="{C3162C26-9820-456B-B42C-6F255748914D}">
      <dsp:nvSpPr>
        <dsp:cNvPr id="0" name=""/>
        <dsp:cNvSpPr/>
      </dsp:nvSpPr>
      <dsp:spPr>
        <a:xfrm>
          <a:off x="1323884" y="5299604"/>
          <a:ext cx="86421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BEDF39D6-9D32-4DC0-BDA1-5FF99684E9C5}" type="datetime1">
              <a:rPr lang="de-DE" smtClean="0"/>
              <a:t>23.01.2020</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de-DE" smtClean="0"/>
              <a:pPr algn="r" rtl="0"/>
              <a:t>‹Nr.›</a:t>
            </a:fld>
            <a:endParaRPr lang="de-DE"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360" units="cm"/>
          <inkml:channel name="Y" type="integer" min="-403" max="900" units="cm"/>
          <inkml:channel name="T" type="integer" max="2.14748E9" units="dev"/>
        </inkml:traceFormat>
        <inkml:channelProperties>
          <inkml:channelProperty channel="X" name="resolution" value="81.95122" units="1/cm"/>
          <inkml:channelProperty channel="Y" name="resolution" value="50.11538" units="1/cm"/>
          <inkml:channelProperty channel="T" name="resolution" value="1" units="1/dev"/>
        </inkml:channelProperties>
      </inkml:inkSource>
      <inkml:timestamp xml:id="ts0" timeString="2019-11-27T17:41:15.8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8685 14458 0,'38'0'62,"0"0"-62,0 0 0,-1 0 16,191 0-16,113 76 15,-37-76 1,-115 0 0,-75 76 15,-76-76-15,38 0-1,0 0 1,0 0-1,-1 0 1,1 0 0,0 0-1,0 0 17,-38 0-32,76 0 15,-38 0 1,75 0-1,1-76 1,-76 76 62,0 0-47,-1 0-31,-37 0 16,0 0-16,38 0 16,76 0-1,75 0 1,39 0 0,-1 0-1,-113 0 1,-76 0-16,76 0 15,-77 0 1,1 0 15,0 0-15,0 0 0,76 76-1,-1-76 1,1 76-1,-76-76 1,76 0 0,-77 0-1,-37 0 32,0 0-31,38 0-1,76 0 1,-76 0 0,0 0 15,-39-38 110,-37-38-79,-37 38-62,-1 0 31,38 0 1,0 0-17,-38 0 1,0 0 15,0 0 47,-38 38-31,0 0-16,38-38 1,0 0-17,-38 38 16,1 0-15,-1 0 0,0 0-1,0 0 1,0 0 0,0 0-1,1 0 1,-1 0-1,0-37 32,0-1-31,0 38 0,-76 0-1,115 0-15,-153-76 16,114 76-1,-76 0 1,76 0 0,-37 0-1,75 0 1,-38 0 46,38 0-46,0 0-16,-114 0 16,1 0 15,75 0-15,0 0-1,0 0 1,-76 0-1,77 0 1,-1 0 0,0 0 31,0 0-32,0 0-15,-75 0 16,113 0-16,-76 0 15,38 0 17,38 0-1,-38 38-15,-38 0-1,39-38 32,-1 0-31,38 0-1,-76 0 1,38 0 0,0 0 15,0 0-31,-37 0 15,-77 0 1,114 0 0,0 0 31,1 0-32,-1 0 1,-76 0-1,76 0 1,0 0 47,0 0-63,1 0 15,37 38 173,38-1-173,0 1 1,-38 0 0,0 0-1,38 0-15,0 0 63,0 0-48,-38-38 1,0 38 31,38 38 62,38-38-31,38-38-46,0 0-32,-1 0 15,1 0 16,0 0-15,0 0 0,0 0 15,-38 0 0,76 0-15,37 0-1,-75 0 17,0 0-17,0 0 1,75 0 0,1-76-1,38 76 1,-39 0-1,39-76 1,38 76 0,-77-76-1,1 76 1,-114 0 15,0 0-31,38 0 31,38 0-15,75 0 0,-37 0 15,0 0-15,-77 0-1,77 0 1,76 0-1,-77 0 1,39 0 0,0-76-1,-39 76 1,-37-38 0,-76 0-16,38 38 15,0 0 1,0 0 31,-1 0-32,1 0 1,76 0 0,-76 38-1,-114 0 79,0-38-78,0 0-16,0 0 0,-227 0 15,-39 0 1,1 0-1,227 0-15,-303 38 16,75 0 15,77 38-15,75-76 0,-38 0-1,39 0 1,75 0-1,114 0 17,38-38-17,189 0 1,39 38 0,-229 0-16,343 0 15,37 0 1,-76 0-1,-38 0 1,-37 38 15,-77 0-15,-265-38 31,-38 0-32,-189 0 1,-152 0 0,303 0-16,-303 0 15,151 0 1,190-76 0,114 76 62,0 0-63,38 0-15,0 0 16,227 0 0,1 0-1,-77 0 1,-151 0-16,0 76 15,-38-38 17,-76 0-17,-152 0 1,1 0 0,113-38-16,-152 0 15,77 0 1,75 0-1,38-38 17,76 0 30,38 38-46,0 0-1,-1 0-15,1 0 16,38 76 0,-114-38 15,0 38 0,-38-38 313,-38-38-328,0 0-16,39 0 15,-1 0 1,-38 0 31,0 0-32,38 38 126,38 0-141,38-38 0,38 0 16,0 0-1,75 0 1,-75 0-16,76 0 15,-76 0 79,-114 0 0,0 0-94,-38 0 16,0 0-1,38 0 1,0 0-1,-38-76 1,1 76 15,37-38-15,0 0 0,0 0-1,0 0 16,0 0 32,0 0-47,0 38 46,0 0-62,0 0 63,0 0-63,-38 0 31,1 0 31,-1 0-46,0 0 0,38 0-1,0 0 1,-38 0-1,-75 0 1,75 0 0,0 0-1,0 0 1,0 0 0,0 0 30,38 0-46,-75 0 16,-39 0 0,38 0 15,76 0-15,-38 0 30,38 0-46,1 0 16,-153 0 0,76 0-1,38 0 1,38 0 15,-75 38-15,37 0-1,0-38 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2D0274A4-4364-4ADD-B13E-B3469966D8D6}" type="datetime1">
              <a:rPr lang="de-DE" smtClean="0"/>
              <a:pPr/>
              <a:t>23.01.2020</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de-DE" smtClean="0"/>
              <a:pPr/>
              <a:t>‹Nr.›</a:t>
            </a:fld>
            <a:endParaRPr lang="de-DE"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sz="2400" dirty="0">
                <a:latin typeface="Arial" panose="020B0604020202020204" pitchFamily="34" charset="0"/>
                <a:cs typeface="Arial" panose="020B0604020202020204" pitchFamily="34" charset="0"/>
              </a:rPr>
              <a:t>Piolo bei </a:t>
            </a:r>
            <a:r>
              <a:rPr lang="de-DE" sz="2400" dirty="0" err="1">
                <a:latin typeface="Arial" panose="020B0604020202020204" pitchFamily="34" charset="0"/>
                <a:cs typeface="Arial" panose="020B0604020202020204" pitchFamily="34" charset="0"/>
              </a:rPr>
              <a:t>üronsch</a:t>
            </a:r>
            <a:r>
              <a:rPr lang="de-DE" sz="2400" dirty="0">
                <a:latin typeface="Arial" panose="020B0604020202020204" pitchFamily="34" charset="0"/>
                <a:cs typeface="Arial" panose="020B0604020202020204" pitchFamily="34" charset="0"/>
              </a:rPr>
              <a:t> in Südfrankreich</a:t>
            </a:r>
          </a:p>
          <a:p>
            <a:pPr algn="ctr"/>
            <a:endParaRPr lang="de-DE" dirty="0"/>
          </a:p>
          <a:p>
            <a:pPr marL="228600" indent="-228600" algn="ctr">
              <a:buAutoNum type="arabicPeriod"/>
            </a:pPr>
            <a:r>
              <a:rPr lang="de-AT" dirty="0"/>
              <a:t>WW – </a:t>
            </a:r>
            <a:r>
              <a:rPr lang="de-AT" dirty="0" err="1"/>
              <a:t>Fünfacher</a:t>
            </a:r>
            <a:r>
              <a:rPr lang="de-AT" dirty="0"/>
              <a:t> Familienvater</a:t>
            </a:r>
          </a:p>
          <a:p>
            <a:pPr marL="0" indent="0" algn="ctr">
              <a:buNone/>
            </a:pPr>
            <a:endParaRPr lang="de-AT" dirty="0"/>
          </a:p>
          <a:p>
            <a:pPr marL="0" indent="0" algn="ctr">
              <a:buNone/>
            </a:pPr>
            <a:r>
              <a:rPr lang="de-AT" dirty="0"/>
              <a:t>2 Kinder kamen noch 1916 &amp; 1922</a:t>
            </a:r>
          </a:p>
        </p:txBody>
      </p:sp>
      <p:sp>
        <p:nvSpPr>
          <p:cNvPr id="4" name="Foliennummernplatzhalter 3"/>
          <p:cNvSpPr>
            <a:spLocks noGrp="1"/>
          </p:cNvSpPr>
          <p:nvPr>
            <p:ph type="sldNum" sz="quarter" idx="5"/>
          </p:nvPr>
        </p:nvSpPr>
        <p:spPr/>
        <p:txBody>
          <a:bodyPr/>
          <a:lstStyle/>
          <a:p>
            <a:fld id="{C6074690-7256-4BB9-AC0F-97AEAE8CDEC2}" type="slidenum">
              <a:rPr lang="de-DE" smtClean="0"/>
              <a:pPr/>
              <a:t>3</a:t>
            </a:fld>
            <a:endParaRPr lang="de-DE" dirty="0"/>
          </a:p>
        </p:txBody>
      </p:sp>
    </p:spTree>
    <p:extLst>
      <p:ext uri="{BB962C8B-B14F-4D97-AF65-F5344CB8AC3E}">
        <p14:creationId xmlns:p14="http://schemas.microsoft.com/office/powerpoint/2010/main" val="180451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dirty="0"/>
              <a:t>Front – Marne (Ostfrankreich)</a:t>
            </a:r>
          </a:p>
          <a:p>
            <a:pPr algn="ctr"/>
            <a:endParaRPr lang="de-DE" dirty="0"/>
          </a:p>
          <a:p>
            <a:pPr algn="ctr"/>
            <a:r>
              <a:rPr lang="de-DE" dirty="0"/>
              <a:t>Spezialisierte auf Leibesübungen</a:t>
            </a:r>
          </a:p>
          <a:p>
            <a:pPr algn="ctr"/>
            <a:endParaRPr lang="de-DE" dirty="0"/>
          </a:p>
          <a:p>
            <a:pPr algn="ctr"/>
            <a:r>
              <a:rPr lang="de-DE" dirty="0"/>
              <a:t>1942</a:t>
            </a:r>
          </a:p>
          <a:p>
            <a:pPr algn="ctr"/>
            <a:r>
              <a:rPr lang="de-AT" dirty="0"/>
              <a:t>Resistance – Sammelbegriff für französische Bewegungen im Wiederstand des Nationalsozialismus</a:t>
            </a:r>
          </a:p>
          <a:p>
            <a:pPr algn="ctr"/>
            <a:r>
              <a:rPr lang="de-AT" dirty="0"/>
              <a:t>Tagesüber – Zwangsarbeiter</a:t>
            </a:r>
          </a:p>
          <a:p>
            <a:pPr algn="ctr"/>
            <a:endParaRPr lang="de-AT" dirty="0"/>
          </a:p>
          <a:p>
            <a:pPr algn="ctr"/>
            <a:r>
              <a:rPr lang="de-AT" dirty="0"/>
              <a:t>24.1.2944 festgenommen DENUNZIATION – Kriegswaffe zuhause</a:t>
            </a:r>
          </a:p>
          <a:p>
            <a:pPr algn="ctr"/>
            <a:endParaRPr lang="de-AT" dirty="0"/>
          </a:p>
          <a:p>
            <a:pPr algn="ctr"/>
            <a:r>
              <a:rPr lang="de-AT" dirty="0"/>
              <a:t>Kriegswehrmachtsgefängnis</a:t>
            </a:r>
          </a:p>
        </p:txBody>
      </p:sp>
      <p:sp>
        <p:nvSpPr>
          <p:cNvPr id="4" name="Foliennummernplatzhalter 3"/>
          <p:cNvSpPr>
            <a:spLocks noGrp="1"/>
          </p:cNvSpPr>
          <p:nvPr>
            <p:ph type="sldNum" sz="quarter" idx="5"/>
          </p:nvPr>
        </p:nvSpPr>
        <p:spPr/>
        <p:txBody>
          <a:bodyPr/>
          <a:lstStyle/>
          <a:p>
            <a:fld id="{C6074690-7256-4BB9-AC0F-97AEAE8CDEC2}" type="slidenum">
              <a:rPr lang="de-DE" smtClean="0"/>
              <a:pPr/>
              <a:t>4</a:t>
            </a:fld>
            <a:endParaRPr lang="de-DE" dirty="0"/>
          </a:p>
        </p:txBody>
      </p:sp>
    </p:spTree>
    <p:extLst>
      <p:ext uri="{BB962C8B-B14F-4D97-AF65-F5344CB8AC3E}">
        <p14:creationId xmlns:p14="http://schemas.microsoft.com/office/powerpoint/2010/main" val="155004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dirty="0"/>
              <a:t>Ankunft 8.4.1944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Transport Umfasste 15.000 Mann</a:t>
            </a:r>
          </a:p>
          <a:p>
            <a:pPr algn="ctr"/>
            <a:endParaRPr lang="de-DE" dirty="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Keine Spur von Paul Pic im Lager</a:t>
            </a:r>
          </a:p>
          <a:p>
            <a:pPr algn="ctr"/>
            <a:endParaRPr lang="de-DE" dirty="0"/>
          </a:p>
          <a:p>
            <a:pPr algn="ctr"/>
            <a:r>
              <a:rPr lang="de-DE" dirty="0"/>
              <a:t>Verschwand – überstellt in Sanitätslager(Revier)</a:t>
            </a:r>
            <a:endParaRPr lang="de-AT" dirty="0"/>
          </a:p>
        </p:txBody>
      </p:sp>
      <p:sp>
        <p:nvSpPr>
          <p:cNvPr id="4" name="Foliennummernplatzhalter 3"/>
          <p:cNvSpPr>
            <a:spLocks noGrp="1"/>
          </p:cNvSpPr>
          <p:nvPr>
            <p:ph type="sldNum" sz="quarter" idx="5"/>
          </p:nvPr>
        </p:nvSpPr>
        <p:spPr/>
        <p:txBody>
          <a:bodyPr/>
          <a:lstStyle/>
          <a:p>
            <a:fld id="{C6074690-7256-4BB9-AC0F-97AEAE8CDEC2}" type="slidenum">
              <a:rPr lang="de-DE" smtClean="0"/>
              <a:pPr/>
              <a:t>5</a:t>
            </a:fld>
            <a:endParaRPr lang="de-DE" dirty="0"/>
          </a:p>
        </p:txBody>
      </p:sp>
    </p:spTree>
    <p:extLst>
      <p:ext uri="{BB962C8B-B14F-4D97-AF65-F5344CB8AC3E}">
        <p14:creationId xmlns:p14="http://schemas.microsoft.com/office/powerpoint/2010/main" val="578778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dirty="0"/>
              <a:t>Häftlingsnummer 62962</a:t>
            </a:r>
          </a:p>
          <a:p>
            <a:pPr algn="ctr"/>
            <a:endParaRPr lang="de-DE" dirty="0"/>
          </a:p>
          <a:p>
            <a:pPr algn="ctr"/>
            <a:r>
              <a:rPr lang="de-DE" dirty="0"/>
              <a:t>11 Name in der Gesamtreihenfolge von 100 Opfer mit P</a:t>
            </a:r>
          </a:p>
          <a:p>
            <a:pPr algn="ctr"/>
            <a:endParaRPr lang="de-DE" dirty="0"/>
          </a:p>
          <a:p>
            <a:pPr algn="ctr"/>
            <a:r>
              <a:rPr lang="de-DE" dirty="0"/>
              <a:t>Ersten Opfer Ende März 1944 wahrscheinlich Mitte April</a:t>
            </a:r>
            <a:endParaRPr lang="de-AT" dirty="0"/>
          </a:p>
        </p:txBody>
      </p:sp>
      <p:sp>
        <p:nvSpPr>
          <p:cNvPr id="4" name="Foliennummernplatzhalter 3"/>
          <p:cNvSpPr>
            <a:spLocks noGrp="1"/>
          </p:cNvSpPr>
          <p:nvPr>
            <p:ph type="sldNum" sz="quarter" idx="5"/>
          </p:nvPr>
        </p:nvSpPr>
        <p:spPr/>
        <p:txBody>
          <a:bodyPr/>
          <a:lstStyle/>
          <a:p>
            <a:fld id="{C6074690-7256-4BB9-AC0F-97AEAE8CDEC2}" type="slidenum">
              <a:rPr lang="de-DE" smtClean="0"/>
              <a:pPr/>
              <a:t>6</a:t>
            </a:fld>
            <a:endParaRPr lang="de-DE" dirty="0"/>
          </a:p>
        </p:txBody>
      </p:sp>
    </p:spTree>
    <p:extLst>
      <p:ext uri="{BB962C8B-B14F-4D97-AF65-F5344CB8AC3E}">
        <p14:creationId xmlns:p14="http://schemas.microsoft.com/office/powerpoint/2010/main" val="394866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C6074690-7256-4BB9-AC0F-97AEAE8CDEC2}" type="slidenum">
              <a:rPr lang="de-DE" smtClean="0"/>
              <a:pPr/>
              <a:t>15</a:t>
            </a:fld>
            <a:endParaRPr lang="de-DE" dirty="0"/>
          </a:p>
        </p:txBody>
      </p:sp>
    </p:spTree>
    <p:extLst>
      <p:ext uri="{BB962C8B-B14F-4D97-AF65-F5344CB8AC3E}">
        <p14:creationId xmlns:p14="http://schemas.microsoft.com/office/powerpoint/2010/main" val="26251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de-DE"/>
              <a:t>Mastertitelformat bearbeiten</a:t>
            </a:r>
            <a:endParaRPr lang="de-DE" dirty="0"/>
          </a:p>
        </p:txBody>
      </p:sp>
      <p:sp>
        <p:nvSpPr>
          <p:cNvPr id="3" name="Untertitel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de-DE"/>
              <a:t>Master-Untertitelformat bearbeiten</a:t>
            </a:r>
            <a:endParaRPr lang="de-DE" dirty="0"/>
          </a:p>
        </p:txBody>
      </p:sp>
      <p:sp>
        <p:nvSpPr>
          <p:cNvPr id="5" name="Fußzeilenplatzhalter 4"/>
          <p:cNvSpPr>
            <a:spLocks noGrp="1"/>
          </p:cNvSpPr>
          <p:nvPr>
            <p:ph type="ftr" sz="quarter" idx="11"/>
          </p:nvPr>
        </p:nvSpPr>
        <p:spPr/>
        <p:txBody>
          <a:bodyPr rtlCol="0"/>
          <a:lstStyle>
            <a:lvl1pPr algn="l" rtl="0">
              <a:defRPr>
                <a:solidFill>
                  <a:schemeClr val="tx2"/>
                </a:solidFill>
              </a:defRPr>
            </a:lvl1pPr>
          </a:lstStyle>
          <a:p>
            <a:pPr rtl="0"/>
            <a:endParaRPr lang="de-DE" dirty="0"/>
          </a:p>
        </p:txBody>
      </p:sp>
      <p:sp>
        <p:nvSpPr>
          <p:cNvPr id="4" name="Datumsplatzhalter 3"/>
          <p:cNvSpPr>
            <a:spLocks noGrp="1"/>
          </p:cNvSpPr>
          <p:nvPr>
            <p:ph type="dt" sz="half" idx="10"/>
          </p:nvPr>
        </p:nvSpPr>
        <p:spPr/>
        <p:txBody>
          <a:bodyPr rtlCol="0"/>
          <a:lstStyle>
            <a:lvl1pPr algn="r" rtl="0">
              <a:defRPr>
                <a:solidFill>
                  <a:schemeClr val="tx2"/>
                </a:solidFill>
              </a:defRPr>
            </a:lvl1pPr>
          </a:lstStyle>
          <a:p>
            <a:fld id="{55B82DAE-1A1D-411B-875F-032F7C8E51F0}" type="datetime1">
              <a:rPr lang="de-DE" smtClean="0"/>
              <a:pPr/>
              <a:t>23.01.2020</a:t>
            </a:fld>
            <a:endParaRPr lang="de-DE" dirty="0"/>
          </a:p>
        </p:txBody>
      </p:sp>
      <p:sp>
        <p:nvSpPr>
          <p:cNvPr id="6" name="Foliennummernplatzhalter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de-DE" smtClean="0"/>
              <a:pPr/>
              <a:t>‹Nr.›</a:t>
            </a:fld>
            <a:endParaRPr lang="de-DE" dirty="0"/>
          </a:p>
        </p:txBody>
      </p:sp>
      <p:grpSp>
        <p:nvGrpSpPr>
          <p:cNvPr id="7" name="Gruppe 6"/>
          <p:cNvGrpSpPr/>
          <p:nvPr/>
        </p:nvGrpSpPr>
        <p:grpSpPr>
          <a:xfrm>
            <a:off x="1218882" y="1600200"/>
            <a:ext cx="9739746" cy="73152"/>
            <a:chOff x="914400" y="1200150"/>
            <a:chExt cx="7306712" cy="54864"/>
          </a:xfrm>
        </p:grpSpPr>
        <p:sp>
          <p:nvSpPr>
            <p:cNvPr id="8" name="Ellipse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9" name="Ellipse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grpSp>
          <p:nvGrpSpPr>
            <p:cNvPr id="10" name="Gruppe 9"/>
            <p:cNvGrpSpPr/>
            <p:nvPr/>
          </p:nvGrpSpPr>
          <p:grpSpPr>
            <a:xfrm>
              <a:off x="1036847" y="1207626"/>
              <a:ext cx="7074290" cy="38998"/>
              <a:chOff x="2141408" y="1752956"/>
              <a:chExt cx="7315200" cy="38998"/>
            </a:xfrm>
            <a:solidFill>
              <a:schemeClr val="tx2"/>
            </a:solidFill>
          </p:grpSpPr>
          <p:cxnSp>
            <p:nvCxnSpPr>
              <p:cNvPr id="11" name="Gerader Verbinde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pe 12"/>
          <p:cNvGrpSpPr/>
          <p:nvPr/>
        </p:nvGrpSpPr>
        <p:grpSpPr>
          <a:xfrm>
            <a:off x="1218882" y="4851400"/>
            <a:ext cx="9739746" cy="73152"/>
            <a:chOff x="914400" y="3638550"/>
            <a:chExt cx="7306712" cy="54864"/>
          </a:xfrm>
        </p:grpSpPr>
        <p:sp>
          <p:nvSpPr>
            <p:cNvPr id="14" name="Ellipse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5" name="Ellipse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grpSp>
          <p:nvGrpSpPr>
            <p:cNvPr id="16" name="Gruppieren 15"/>
            <p:cNvGrpSpPr/>
            <p:nvPr/>
          </p:nvGrpSpPr>
          <p:grpSpPr>
            <a:xfrm>
              <a:off x="1036847" y="3646026"/>
              <a:ext cx="7074290" cy="38998"/>
              <a:chOff x="2141408" y="1752956"/>
              <a:chExt cx="7315200" cy="38998"/>
            </a:xfrm>
            <a:solidFill>
              <a:schemeClr val="tx2"/>
            </a:solidFill>
          </p:grpSpPr>
          <p:cxnSp>
            <p:nvCxnSpPr>
              <p:cNvPr id="17" name="Gerader Verbinde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28598857-3819-4EA2-AFB3-1879E02B04D6}" type="datetime1">
              <a:rPr lang="de-DE" smtClean="0"/>
              <a:pPr/>
              <a:t>23.01.2020</a:t>
            </a:fld>
            <a:endParaRPr lang="de-DE" dirty="0"/>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834563" y="434975"/>
            <a:ext cx="1168400" cy="5661025"/>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E45E13EF-2272-4EC0-9C80-422E0146CC9D}" type="datetime1">
              <a:rPr lang="de-DE" smtClean="0"/>
              <a:pPr/>
              <a:t>23.01.2020</a:t>
            </a:fld>
            <a:endParaRPr lang="de-DE" dirty="0"/>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676E1F51-6260-41C4-A691-A3B5BA8F9CD3}" type="datetime1">
              <a:rPr lang="de-DE" smtClean="0"/>
              <a:pPr/>
              <a:t>23.01.2020</a:t>
            </a:fld>
            <a:endParaRPr lang="de-DE" dirty="0"/>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de-DE"/>
              <a:t>Mastertitelformat bearbeiten</a:t>
            </a:r>
            <a:endParaRPr lang="de-DE" dirty="0"/>
          </a:p>
        </p:txBody>
      </p:sp>
      <p:sp>
        <p:nvSpPr>
          <p:cNvPr id="3" name="Textplatzhalter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e-DE"/>
              <a:t>Mastertextformat bearbeiten</a:t>
            </a:r>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2824B2F4-9789-44B2-9FEA-EF1671618472}" type="datetime1">
              <a:rPr lang="de-DE" smtClean="0"/>
              <a:pPr/>
              <a:t>23.01.2020</a:t>
            </a:fld>
            <a:endParaRPr lang="de-DE" dirty="0"/>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a:t>‹Nr.›</a:t>
            </a:fld>
            <a:endParaRPr lang="de-DE" dirty="0"/>
          </a:p>
        </p:txBody>
      </p:sp>
      <p:grpSp>
        <p:nvGrpSpPr>
          <p:cNvPr id="13" name="Gruppe 12"/>
          <p:cNvGrpSpPr/>
          <p:nvPr/>
        </p:nvGrpSpPr>
        <p:grpSpPr>
          <a:xfrm>
            <a:off x="3273781" y="3475736"/>
            <a:ext cx="5641265" cy="54864"/>
            <a:chOff x="2455975" y="2588441"/>
            <a:chExt cx="4232051" cy="41148"/>
          </a:xfrm>
        </p:grpSpPr>
        <p:sp>
          <p:nvSpPr>
            <p:cNvPr id="14" name="Ellipse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Ellipse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Gruppieren 15"/>
            <p:cNvGrpSpPr/>
            <p:nvPr/>
          </p:nvGrpSpPr>
          <p:grpSpPr>
            <a:xfrm>
              <a:off x="2563229" y="2594391"/>
              <a:ext cx="4023360" cy="29249"/>
              <a:chOff x="2550323" y="3458731"/>
              <a:chExt cx="4023360" cy="38998"/>
            </a:xfrm>
          </p:grpSpPr>
          <p:cxnSp>
            <p:nvCxnSpPr>
              <p:cNvPr id="17" name="Gerader Verbinde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Gerader Verbinde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5" name="Datumsplatzhalter 4"/>
          <p:cNvSpPr>
            <a:spLocks noGrp="1"/>
          </p:cNvSpPr>
          <p:nvPr>
            <p:ph type="dt" sz="half" idx="10"/>
          </p:nvPr>
        </p:nvSpPr>
        <p:spPr/>
        <p:txBody>
          <a:bodyPr rtlCol="0"/>
          <a:lstStyle>
            <a:lvl1pPr>
              <a:defRPr/>
            </a:lvl1pPr>
          </a:lstStyle>
          <a:p>
            <a:fld id="{7E156019-F941-4757-9EB9-04DD149A110B}" type="datetime1">
              <a:rPr lang="de-DE" smtClean="0"/>
              <a:pPr/>
              <a:t>23.01.2020</a:t>
            </a:fld>
            <a:endParaRPr lang="de-DE" dirty="0"/>
          </a:p>
        </p:txBody>
      </p:sp>
      <p:sp>
        <p:nvSpPr>
          <p:cNvPr id="7" name="Foliennummernplatzhalter 6"/>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a:t>Mastertitelformat bearbeiten</a:t>
            </a:r>
            <a:endParaRPr lang="de-DE" dirty="0"/>
          </a:p>
        </p:txBody>
      </p:sp>
      <p:sp>
        <p:nvSpPr>
          <p:cNvPr id="3" name="Textplatzhalter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4" name="Inhaltsplatzhalter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6" name="Inhaltsplatzhalter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endParaRPr lang="de-DE" dirty="0"/>
          </a:p>
        </p:txBody>
      </p:sp>
      <p:sp>
        <p:nvSpPr>
          <p:cNvPr id="7" name="Datumsplatzhalter 6"/>
          <p:cNvSpPr>
            <a:spLocks noGrp="1"/>
          </p:cNvSpPr>
          <p:nvPr>
            <p:ph type="dt" sz="half" idx="10"/>
          </p:nvPr>
        </p:nvSpPr>
        <p:spPr/>
        <p:txBody>
          <a:bodyPr rtlCol="0"/>
          <a:lstStyle>
            <a:lvl1pPr>
              <a:defRPr/>
            </a:lvl1pPr>
          </a:lstStyle>
          <a:p>
            <a:fld id="{2D115AD8-0DC4-4DBF-A44E-9D3B85C8937E}" type="datetime1">
              <a:rPr lang="de-DE" smtClean="0"/>
              <a:pPr/>
              <a:t>23.01.2020</a:t>
            </a:fld>
            <a:endParaRPr lang="de-DE" dirty="0"/>
          </a:p>
        </p:txBody>
      </p:sp>
      <p:sp>
        <p:nvSpPr>
          <p:cNvPr id="9" name="Foliennummernplatzhalter 8"/>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4" name="Fußzeilenplatzhalter 3"/>
          <p:cNvSpPr>
            <a:spLocks noGrp="1"/>
          </p:cNvSpPr>
          <p:nvPr>
            <p:ph type="ftr" sz="quarter" idx="11"/>
          </p:nvPr>
        </p:nvSpPr>
        <p:spPr/>
        <p:txBody>
          <a:bodyPr rtlCol="0"/>
          <a:lstStyle/>
          <a:p>
            <a:pPr rtl="0"/>
            <a:endParaRPr lang="de-DE" dirty="0"/>
          </a:p>
        </p:txBody>
      </p:sp>
      <p:sp>
        <p:nvSpPr>
          <p:cNvPr id="3" name="Datumsplatzhalter 2"/>
          <p:cNvSpPr>
            <a:spLocks noGrp="1"/>
          </p:cNvSpPr>
          <p:nvPr>
            <p:ph type="dt" sz="half" idx="10"/>
          </p:nvPr>
        </p:nvSpPr>
        <p:spPr/>
        <p:txBody>
          <a:bodyPr rtlCol="0"/>
          <a:lstStyle>
            <a:lvl1pPr>
              <a:defRPr/>
            </a:lvl1pPr>
          </a:lstStyle>
          <a:p>
            <a:fld id="{ADFC5D35-5AA1-468E-B9CE-C34BD5D51C20}" type="datetime1">
              <a:rPr lang="de-DE" smtClean="0"/>
              <a:pPr/>
              <a:t>23.01.2020</a:t>
            </a:fld>
            <a:endParaRPr lang="de-DE" dirty="0"/>
          </a:p>
        </p:txBody>
      </p:sp>
      <p:sp>
        <p:nvSpPr>
          <p:cNvPr id="5" name="Foliennummernplatzhalter 4"/>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p>
            <a:pPr rtl="0"/>
            <a:endParaRPr lang="de-DE" dirty="0"/>
          </a:p>
        </p:txBody>
      </p:sp>
      <p:sp>
        <p:nvSpPr>
          <p:cNvPr id="2" name="Datumsplatzhalter 1"/>
          <p:cNvSpPr>
            <a:spLocks noGrp="1"/>
          </p:cNvSpPr>
          <p:nvPr>
            <p:ph type="dt" sz="half" idx="10"/>
          </p:nvPr>
        </p:nvSpPr>
        <p:spPr/>
        <p:txBody>
          <a:bodyPr rtlCol="0"/>
          <a:lstStyle>
            <a:lvl1pPr>
              <a:defRPr/>
            </a:lvl1pPr>
          </a:lstStyle>
          <a:p>
            <a:fld id="{3D4C095F-6ED3-4EFE-9879-71D38FBD5C7F}" type="datetime1">
              <a:rPr lang="de-DE" smtClean="0"/>
              <a:pPr/>
              <a:t>23.01.2020</a:t>
            </a:fld>
            <a:endParaRPr lang="de-DE" dirty="0"/>
          </a:p>
        </p:txBody>
      </p:sp>
      <p:sp>
        <p:nvSpPr>
          <p:cNvPr id="4" name="Foliennummernplatzhalter 3"/>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rtl="0">
              <a:defRPr sz="3200" b="0"/>
            </a:lvl1pPr>
          </a:lstStyle>
          <a:p>
            <a:pPr rtl="0"/>
            <a:r>
              <a:rPr lang="de-DE"/>
              <a:t>Mastertitelformat bearbeiten</a:t>
            </a:r>
            <a:endParaRPr lang="de-DE" dirty="0"/>
          </a:p>
        </p:txBody>
      </p:sp>
      <p:sp>
        <p:nvSpPr>
          <p:cNvPr id="3" name="Inhaltsplatzhalter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6" name="Fußzeilenplatzhalter 5"/>
          <p:cNvSpPr>
            <a:spLocks noGrp="1"/>
          </p:cNvSpPr>
          <p:nvPr>
            <p:ph type="ftr" sz="quarter" idx="11"/>
          </p:nvPr>
        </p:nvSpPr>
        <p:spPr/>
        <p:txBody>
          <a:bodyPr rtlCol="0"/>
          <a:lstStyle/>
          <a:p>
            <a:pPr rtl="0"/>
            <a:endParaRPr lang="de-DE" dirty="0"/>
          </a:p>
        </p:txBody>
      </p:sp>
      <p:sp>
        <p:nvSpPr>
          <p:cNvPr id="5" name="Datumsplatzhalter 4"/>
          <p:cNvSpPr>
            <a:spLocks noGrp="1"/>
          </p:cNvSpPr>
          <p:nvPr>
            <p:ph type="dt" sz="half" idx="10"/>
          </p:nvPr>
        </p:nvSpPr>
        <p:spPr/>
        <p:txBody>
          <a:bodyPr rtlCol="0"/>
          <a:lstStyle>
            <a:lvl1pPr>
              <a:defRPr/>
            </a:lvl1pPr>
          </a:lstStyle>
          <a:p>
            <a:fld id="{C5FFD209-7328-42D9-8F81-9485F6B214C9}" type="datetime1">
              <a:rPr lang="de-DE" smtClean="0"/>
              <a:pPr/>
              <a:t>23.01.2020</a:t>
            </a:fld>
            <a:endParaRPr lang="de-DE" dirty="0"/>
          </a:p>
        </p:txBody>
      </p:sp>
      <p:sp>
        <p:nvSpPr>
          <p:cNvPr id="7" name="Foliennummernplatzhalter 6"/>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rtl="0">
              <a:defRPr sz="3200" b="0"/>
            </a:lvl1pPr>
          </a:lstStyle>
          <a:p>
            <a:pPr rtl="0"/>
            <a:r>
              <a:rPr lang="de-DE"/>
              <a:t>Mastertitelformat bearbeiten</a:t>
            </a:r>
            <a:endParaRPr lang="de-DE" dirty="0"/>
          </a:p>
        </p:txBody>
      </p:sp>
      <p:sp>
        <p:nvSpPr>
          <p:cNvPr id="8" name="Rechteck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6" name="Fußzeilenplatzhalter 5"/>
          <p:cNvSpPr>
            <a:spLocks noGrp="1"/>
          </p:cNvSpPr>
          <p:nvPr>
            <p:ph type="ftr" sz="quarter" idx="11"/>
          </p:nvPr>
        </p:nvSpPr>
        <p:spPr/>
        <p:txBody>
          <a:bodyPr rtlCol="0"/>
          <a:lstStyle/>
          <a:p>
            <a:pPr rtl="0"/>
            <a:endParaRPr lang="de-DE" dirty="0"/>
          </a:p>
        </p:txBody>
      </p:sp>
      <p:sp>
        <p:nvSpPr>
          <p:cNvPr id="5" name="Datumsplatzhalter 4"/>
          <p:cNvSpPr>
            <a:spLocks noGrp="1"/>
          </p:cNvSpPr>
          <p:nvPr>
            <p:ph type="dt" sz="half" idx="10"/>
          </p:nvPr>
        </p:nvSpPr>
        <p:spPr/>
        <p:txBody>
          <a:bodyPr rtlCol="0"/>
          <a:lstStyle>
            <a:lvl1pPr>
              <a:defRPr/>
            </a:lvl1pPr>
          </a:lstStyle>
          <a:p>
            <a:fld id="{34E5A699-5726-41C9-8E3B-354B1B1AFA3D}" type="datetime1">
              <a:rPr lang="de-DE" smtClean="0"/>
              <a:pPr/>
              <a:t>23.01.2020</a:t>
            </a:fld>
            <a:endParaRPr lang="de-DE" dirty="0"/>
          </a:p>
        </p:txBody>
      </p:sp>
      <p:sp>
        <p:nvSpPr>
          <p:cNvPr id="7" name="Foliennummernplatzhalter 6"/>
          <p:cNvSpPr>
            <a:spLocks noGrp="1"/>
          </p:cNvSpPr>
          <p:nvPr>
            <p:ph type="sldNum" sz="quarter" idx="12"/>
          </p:nvPr>
        </p:nvSpPr>
        <p:spPr/>
        <p:txBody>
          <a:bodyPr rtlCol="0"/>
          <a:lstStyle/>
          <a:p>
            <a:pPr rtl="0"/>
            <a:fld id="{DF28FB93-0A08-4E7D-8E63-9EFA29F1E093}" type="slidenum">
              <a:rPr lang="de-DE" smtClean="0"/>
              <a:pPr/>
              <a:t>‹Nr.›</a:t>
            </a:fld>
            <a:endParaRPr lang="de-DE"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hteck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de-DE" sz="2400" dirty="0"/>
          </a:p>
        </p:txBody>
      </p:sp>
      <p:sp>
        <p:nvSpPr>
          <p:cNvPr id="8" name="Abgerundetes Rechteck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 name="Titelplatzhalt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5" name="Fußzeilenplatzhalt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de-DE" dirty="0"/>
          </a:p>
        </p:txBody>
      </p:sp>
      <p:sp>
        <p:nvSpPr>
          <p:cNvPr id="4" name="Datumsplatzhalt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A5838977-9BFD-4D67-B793-4E55492B76E9}" type="datetime1">
              <a:rPr lang="de-DE" smtClean="0"/>
              <a:pPr/>
              <a:t>23.01.2020</a:t>
            </a:fld>
            <a:endParaRPr lang="de-DE" dirty="0"/>
          </a:p>
        </p:txBody>
      </p:sp>
      <p:sp>
        <p:nvSpPr>
          <p:cNvPr id="6" name="Foliennummernplatzhalt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de-DE" smtClean="0"/>
              <a:pPr/>
              <a:t>‹Nr.›</a:t>
            </a:fld>
            <a:endParaRPr lang="de-DE"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9.tmp"/><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7948" y="1729820"/>
            <a:ext cx="9435241" cy="1625599"/>
          </a:xfrm>
        </p:spPr>
        <p:txBody>
          <a:bodyPr rtlCol="0"/>
          <a:lstStyle/>
          <a:p>
            <a:pPr rtl="0"/>
            <a:r>
              <a:rPr lang="de-DE" dirty="0"/>
              <a:t>Paul Louis Pic</a:t>
            </a:r>
          </a:p>
        </p:txBody>
      </p:sp>
      <p:sp>
        <p:nvSpPr>
          <p:cNvPr id="3" name="Untertitel 2"/>
          <p:cNvSpPr>
            <a:spLocks noGrp="1"/>
          </p:cNvSpPr>
          <p:nvPr>
            <p:ph type="subTitle" idx="1"/>
          </p:nvPr>
        </p:nvSpPr>
        <p:spPr>
          <a:xfrm>
            <a:off x="1923258" y="3429000"/>
            <a:ext cx="9429931" cy="991077"/>
          </a:xfrm>
        </p:spPr>
        <p:txBody>
          <a:bodyPr rtlCol="0"/>
          <a:lstStyle/>
          <a:p>
            <a:pPr rtl="0"/>
            <a:r>
              <a:rPr lang="de-DE" dirty="0"/>
              <a:t>Von sebastian-</a:t>
            </a:r>
            <a:r>
              <a:rPr lang="de-DE" dirty="0" err="1"/>
              <a:t>oliver</a:t>
            </a:r>
            <a:r>
              <a:rPr lang="de-DE" dirty="0"/>
              <a:t> </a:t>
            </a:r>
            <a:r>
              <a:rPr lang="de-DE" dirty="0" err="1"/>
              <a:t>haider</a:t>
            </a:r>
            <a:endParaRPr lang="de-DE" dirty="0"/>
          </a:p>
        </p:txBody>
      </p:sp>
      <p:pic>
        <p:nvPicPr>
          <p:cNvPr id="5" name="Grafik 4">
            <a:extLst>
              <a:ext uri="{FF2B5EF4-FFF2-40B4-BE49-F238E27FC236}">
                <a16:creationId xmlns:a16="http://schemas.microsoft.com/office/drawing/2014/main" id="{D0AE63B3-3F1D-47E6-94B3-D4C82AE2A350}"/>
              </a:ext>
            </a:extLst>
          </p:cNvPr>
          <p:cNvPicPr>
            <a:picLocks noChangeAspect="1"/>
          </p:cNvPicPr>
          <p:nvPr/>
        </p:nvPicPr>
        <p:blipFill rotWithShape="1">
          <a:blip r:embed="rId2">
            <a:extLst>
              <a:ext uri="{28A0092B-C50C-407E-A947-70E740481C1C}">
                <a14:useLocalDpi xmlns:a14="http://schemas.microsoft.com/office/drawing/2010/main" val="0"/>
              </a:ext>
            </a:extLst>
          </a:blip>
          <a:srcRect l="4304" t="-529" r="2435" b="4225"/>
          <a:stretch/>
        </p:blipFill>
        <p:spPr>
          <a:xfrm>
            <a:off x="1701924" y="2132856"/>
            <a:ext cx="1944202" cy="2154747"/>
          </a:xfrm>
          <a:prstGeom prst="ellipse">
            <a:avLst/>
          </a:prstGeom>
          <a:ln w="190500" cap="rnd">
            <a:solidFill>
              <a:srgbClr val="FFCC99"/>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advTm="7329">
        <p:fade/>
      </p:transition>
    </mc:Choice>
    <mc:Fallback xmlns="">
      <p:transition spd="med" advTm="7329">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6ED2-C912-447A-967F-200CB688591F}"/>
              </a:ext>
            </a:extLst>
          </p:cNvPr>
          <p:cNvSpPr>
            <a:spLocks noGrp="1"/>
          </p:cNvSpPr>
          <p:nvPr>
            <p:ph type="title"/>
          </p:nvPr>
        </p:nvSpPr>
        <p:spPr/>
        <p:txBody>
          <a:bodyPr>
            <a:normAutofit/>
          </a:bodyPr>
          <a:lstStyle/>
          <a:p>
            <a:r>
              <a:rPr lang="de-AT" dirty="0"/>
              <a:t>Weg nach Hartheim</a:t>
            </a:r>
          </a:p>
        </p:txBody>
      </p:sp>
      <p:sp>
        <p:nvSpPr>
          <p:cNvPr id="3" name="Content Placeholder 2">
            <a:extLst>
              <a:ext uri="{FF2B5EF4-FFF2-40B4-BE49-F238E27FC236}">
                <a16:creationId xmlns:a16="http://schemas.microsoft.com/office/drawing/2014/main" id="{1F6CC634-F89C-453C-B135-6D301F69BADF}"/>
              </a:ext>
            </a:extLst>
          </p:cNvPr>
          <p:cNvSpPr>
            <a:spLocks noGrp="1"/>
          </p:cNvSpPr>
          <p:nvPr>
            <p:ph idx="1"/>
          </p:nvPr>
        </p:nvSpPr>
        <p:spPr>
          <a:xfrm>
            <a:off x="5204181" y="2139651"/>
            <a:ext cx="5874148" cy="4245456"/>
          </a:xfrm>
        </p:spPr>
        <p:txBody>
          <a:bodyPr vert="horz" lIns="91416" tIns="45708" rIns="91416" bIns="45708" rtlCol="0">
            <a:normAutofit/>
          </a:bodyPr>
          <a:lstStyle/>
          <a:p>
            <a:r>
              <a:rPr lang="de-AT" dirty="0"/>
              <a:t>Im Februar 1939 ohne Angabe von Gründen von zuhause weggebracht </a:t>
            </a:r>
          </a:p>
          <a:p>
            <a:r>
              <a:rPr lang="de-AT" dirty="0"/>
              <a:t>War gerade 37 Jahre alt</a:t>
            </a:r>
          </a:p>
          <a:p>
            <a:r>
              <a:rPr lang="de-AT" dirty="0"/>
              <a:t>Familie traute sich keine Fragen zu stellen</a:t>
            </a:r>
          </a:p>
          <a:p>
            <a:r>
              <a:rPr lang="de-AT" dirty="0"/>
              <a:t>Erhielt am 14. Mai 1941 Schreiben, dass ihr Sohn verstarb</a:t>
            </a:r>
          </a:p>
        </p:txBody>
      </p:sp>
      <p:pic>
        <p:nvPicPr>
          <p:cNvPr id="5" name="Picture 5">
            <a:extLst>
              <a:ext uri="{FF2B5EF4-FFF2-40B4-BE49-F238E27FC236}">
                <a16:creationId xmlns:a16="http://schemas.microsoft.com/office/drawing/2014/main" id="{FBA72994-1EBD-476B-AAC9-690C395B1456}"/>
              </a:ext>
            </a:extLst>
          </p:cNvPr>
          <p:cNvPicPr>
            <a:picLocks noChangeAspect="1"/>
          </p:cNvPicPr>
          <p:nvPr/>
        </p:nvPicPr>
        <p:blipFill>
          <a:blip r:embed="rId2"/>
          <a:stretch>
            <a:fillRect/>
          </a:stretch>
        </p:blipFill>
        <p:spPr>
          <a:xfrm>
            <a:off x="1302797" y="2589601"/>
            <a:ext cx="3303761" cy="2327650"/>
          </a:xfrm>
          <a:prstGeom prst="rect">
            <a:avLst/>
          </a:prstGeom>
        </p:spPr>
      </p:pic>
      <p:sp>
        <p:nvSpPr>
          <p:cNvPr id="4" name="TextBox 3">
            <a:extLst>
              <a:ext uri="{FF2B5EF4-FFF2-40B4-BE49-F238E27FC236}">
                <a16:creationId xmlns:a16="http://schemas.microsoft.com/office/drawing/2014/main" id="{937E26D8-2DA0-4342-BFD4-AD07E4F25B53}"/>
              </a:ext>
            </a:extLst>
          </p:cNvPr>
          <p:cNvSpPr txBox="1"/>
          <p:nvPr/>
        </p:nvSpPr>
        <p:spPr>
          <a:xfrm>
            <a:off x="-2924917" y="2468729"/>
            <a:ext cx="2742486" cy="723087"/>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spcAft>
                <a:spcPts val="600"/>
              </a:spcAft>
            </a:pPr>
            <a:endParaRPr lang="en-US" sz="1799"/>
          </a:p>
          <a:p>
            <a:pPr>
              <a:spcAft>
                <a:spcPts val="600"/>
              </a:spcAft>
            </a:pPr>
            <a:endParaRPr lang="en-US" sz="1799">
              <a:solidFill>
                <a:srgbClr val="000000"/>
              </a:solidFill>
              <a:latin typeface="Century Schoolbook" panose="02040604050505020304"/>
              <a:cs typeface="Segoe UI"/>
            </a:endParaRPr>
          </a:p>
        </p:txBody>
      </p:sp>
      <p:sp>
        <p:nvSpPr>
          <p:cNvPr id="7" name="TextBox 6">
            <a:extLst>
              <a:ext uri="{FF2B5EF4-FFF2-40B4-BE49-F238E27FC236}">
                <a16:creationId xmlns:a16="http://schemas.microsoft.com/office/drawing/2014/main" id="{B652A378-F821-423B-B346-22B8D5541A3D}"/>
              </a:ext>
            </a:extLst>
          </p:cNvPr>
          <p:cNvSpPr txBox="1"/>
          <p:nvPr/>
        </p:nvSpPr>
        <p:spPr>
          <a:xfrm>
            <a:off x="1305085" y="5125011"/>
            <a:ext cx="2742486" cy="338466"/>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1600" dirty="0"/>
              <a:t>Transport von </a:t>
            </a:r>
            <a:r>
              <a:rPr lang="en-US" sz="1600" dirty="0" err="1"/>
              <a:t>Hartheim</a:t>
            </a:r>
          </a:p>
        </p:txBody>
      </p:sp>
    </p:spTree>
    <p:extLst>
      <p:ext uri="{BB962C8B-B14F-4D97-AF65-F5344CB8AC3E}">
        <p14:creationId xmlns:p14="http://schemas.microsoft.com/office/powerpoint/2010/main" val="243048990"/>
      </p:ext>
    </p:extLst>
  </p:cSld>
  <p:clrMapOvr>
    <a:masterClrMapping/>
  </p:clrMapOvr>
  <mc:AlternateContent xmlns:mc="http://schemas.openxmlformats.org/markup-compatibility/2006" xmlns:p14="http://schemas.microsoft.com/office/powerpoint/2010/main">
    <mc:Choice Requires="p14">
      <p:transition spd="med" p14:dur="700" advTm="14188">
        <p:fade/>
      </p:transition>
    </mc:Choice>
    <mc:Fallback xmlns="">
      <p:transition spd="med" advTm="14188">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23B1-8DA3-47D5-94C4-FDA7D85C0F13}"/>
              </a:ext>
            </a:extLst>
          </p:cNvPr>
          <p:cNvSpPr>
            <a:spLocks noGrp="1"/>
          </p:cNvSpPr>
          <p:nvPr>
            <p:ph type="title"/>
          </p:nvPr>
        </p:nvSpPr>
        <p:spPr>
          <a:xfrm>
            <a:off x="7876623" y="640806"/>
            <a:ext cx="3075035" cy="1325217"/>
          </a:xfrm>
        </p:spPr>
        <p:txBody>
          <a:bodyPr>
            <a:normAutofit/>
          </a:bodyPr>
          <a:lstStyle/>
          <a:p>
            <a:r>
              <a:rPr lang="de-AT" sz="2699"/>
              <a:t>Eigentlicher Weg nach Hartheim</a:t>
            </a:r>
            <a:endParaRPr lang="en-US" sz="2699"/>
          </a:p>
        </p:txBody>
      </p:sp>
      <p:sp>
        <p:nvSpPr>
          <p:cNvPr id="3" name="Content Placeholder 2">
            <a:extLst>
              <a:ext uri="{FF2B5EF4-FFF2-40B4-BE49-F238E27FC236}">
                <a16:creationId xmlns:a16="http://schemas.microsoft.com/office/drawing/2014/main" id="{646FBBD0-4C49-4F0A-A7E8-0B7CC5B0B683}"/>
              </a:ext>
            </a:extLst>
          </p:cNvPr>
          <p:cNvSpPr>
            <a:spLocks noGrp="1"/>
          </p:cNvSpPr>
          <p:nvPr>
            <p:ph idx="1"/>
          </p:nvPr>
        </p:nvSpPr>
        <p:spPr>
          <a:xfrm>
            <a:off x="7876623" y="2301849"/>
            <a:ext cx="3075035" cy="3877571"/>
          </a:xfrm>
        </p:spPr>
        <p:txBody>
          <a:bodyPr vert="horz" lIns="91416" tIns="45708" rIns="91416" bIns="45708" rtlCol="0">
            <a:normAutofit/>
          </a:bodyPr>
          <a:lstStyle/>
          <a:p>
            <a:r>
              <a:rPr lang="de-AT" sz="1600" dirty="0"/>
              <a:t>Wurde zuerst am</a:t>
            </a:r>
            <a:r>
              <a:rPr lang="en-US" sz="1600" dirty="0"/>
              <a:t> 16.Februar 1939 in die </a:t>
            </a:r>
            <a:r>
              <a:rPr lang="de-AT" sz="1600" dirty="0"/>
              <a:t>Pflegeanstalt Schönbrunn eingeliefert</a:t>
            </a:r>
          </a:p>
          <a:p>
            <a:r>
              <a:rPr lang="de-AT" sz="1600" dirty="0"/>
              <a:t>Dann in die Heil- und Pflegeanstalt </a:t>
            </a:r>
            <a:r>
              <a:rPr lang="de-AT" sz="1600" dirty="0" err="1"/>
              <a:t>Eglfing</a:t>
            </a:r>
            <a:r>
              <a:rPr lang="de-AT" sz="1600" dirty="0"/>
              <a:t>-Haar</a:t>
            </a:r>
          </a:p>
          <a:p>
            <a:r>
              <a:rPr lang="de-AT" sz="1600" dirty="0"/>
              <a:t>Von da aus wurde er am 29. April 1941 nach Hartheim gebracht</a:t>
            </a:r>
          </a:p>
        </p:txBody>
      </p:sp>
      <p:pic>
        <p:nvPicPr>
          <p:cNvPr id="4" name="Picture 4">
            <a:extLst>
              <a:ext uri="{FF2B5EF4-FFF2-40B4-BE49-F238E27FC236}">
                <a16:creationId xmlns:a16="http://schemas.microsoft.com/office/drawing/2014/main" id="{E56FBCE0-FC6F-4682-A3BD-720B7829C3D5}"/>
              </a:ext>
            </a:extLst>
          </p:cNvPr>
          <p:cNvPicPr>
            <a:picLocks noChangeAspect="1"/>
          </p:cNvPicPr>
          <p:nvPr/>
        </p:nvPicPr>
        <p:blipFill rotWithShape="1">
          <a:blip r:embed="rId2"/>
          <a:srcRect r="5428" b="5"/>
          <a:stretch/>
        </p:blipFill>
        <p:spPr>
          <a:xfrm>
            <a:off x="693812" y="404664"/>
            <a:ext cx="6497125" cy="5899334"/>
          </a:xfrm>
          <a:prstGeom prst="rect">
            <a:avLst/>
          </a:prstGeom>
        </p:spPr>
      </p:pic>
    </p:spTree>
    <p:extLst>
      <p:ext uri="{BB962C8B-B14F-4D97-AF65-F5344CB8AC3E}">
        <p14:creationId xmlns:p14="http://schemas.microsoft.com/office/powerpoint/2010/main" val="3416462227"/>
      </p:ext>
    </p:extLst>
  </p:cSld>
  <p:clrMapOvr>
    <a:masterClrMapping/>
  </p:clrMapOvr>
  <mc:AlternateContent xmlns:mc="http://schemas.openxmlformats.org/markup-compatibility/2006" xmlns:p14="http://schemas.microsoft.com/office/powerpoint/2010/main">
    <mc:Choice Requires="p14">
      <p:transition spd="med" p14:dur="700" advTm="14976">
        <p:fade/>
      </p:transition>
    </mc:Choice>
    <mc:Fallback xmlns="">
      <p:transition spd="med" advTm="1497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1996-9681-4BD2-9215-A70141F179D1}"/>
              </a:ext>
            </a:extLst>
          </p:cNvPr>
          <p:cNvSpPr>
            <a:spLocks noGrp="1"/>
          </p:cNvSpPr>
          <p:nvPr>
            <p:ph type="title"/>
          </p:nvPr>
        </p:nvSpPr>
        <p:spPr>
          <a:xfrm>
            <a:off x="1228711" y="366558"/>
            <a:ext cx="5996116" cy="1325217"/>
          </a:xfrm>
        </p:spPr>
        <p:txBody>
          <a:bodyPr>
            <a:normAutofit/>
          </a:bodyPr>
          <a:lstStyle/>
          <a:p>
            <a:r>
              <a:rPr lang="de-AT" dirty="0"/>
              <a:t>Gefälschtes Schreiben </a:t>
            </a:r>
          </a:p>
        </p:txBody>
      </p:sp>
      <p:sp>
        <p:nvSpPr>
          <p:cNvPr id="3" name="Content Placeholder 2">
            <a:extLst>
              <a:ext uri="{FF2B5EF4-FFF2-40B4-BE49-F238E27FC236}">
                <a16:creationId xmlns:a16="http://schemas.microsoft.com/office/drawing/2014/main" id="{BE01B220-B6C0-478C-A233-67403B2BEA56}"/>
              </a:ext>
            </a:extLst>
          </p:cNvPr>
          <p:cNvSpPr>
            <a:spLocks noGrp="1"/>
          </p:cNvSpPr>
          <p:nvPr>
            <p:ph idx="1"/>
          </p:nvPr>
        </p:nvSpPr>
        <p:spPr>
          <a:xfrm>
            <a:off x="1210824" y="2006110"/>
            <a:ext cx="6014004" cy="4173311"/>
          </a:xfrm>
        </p:spPr>
        <p:txBody>
          <a:bodyPr vert="horz" lIns="91416" tIns="45708" rIns="91416" bIns="45708" rtlCol="0">
            <a:normAutofit/>
          </a:bodyPr>
          <a:lstStyle/>
          <a:p>
            <a:r>
              <a:rPr lang="de-DE" sz="1500">
                <a:ea typeface="+mn-lt"/>
                <a:cs typeface="+mn-lt"/>
              </a:rPr>
              <a:t> </a:t>
            </a:r>
            <a:r>
              <a:rPr lang="de-DE" sz="1500" i="1">
                <a:ea typeface="+mn-lt"/>
                <a:cs typeface="+mn-lt"/>
              </a:rPr>
              <a:t>Sehr geehrte Frau Schuster!</a:t>
            </a:r>
            <a:br>
              <a:rPr lang="de-DE" sz="1500" i="1">
                <a:ea typeface="+mn-lt"/>
                <a:cs typeface="+mn-lt"/>
              </a:rPr>
            </a:br>
            <a:r>
              <a:rPr lang="de-DE" sz="1500" i="1">
                <a:ea typeface="+mn-lt"/>
                <a:cs typeface="+mn-lt"/>
              </a:rPr>
              <a:t>Wir bedauern Ihnen mitteilen zu müssen, dass Ihr Sohn Friedrich Schuster heute infolge Status epilepticus gestorben ist. Nachdem unsere Anstalt nur als Durchgangslager für diejenigen Kranken bestimmt ist, die in eine andere Anstalt unserer Gegend verlegt werden sollen, und den Aufenthalt hier lediglich der Feststellung von Bazillenträgern dient, deren sich solche bekanntlich immer wieder unter derartigen Kranken befinden, hat die zuständige Ortspolizeibehörde Hartheim, um den Ausbruch und die Verschleppung übertragbarer Krankheiten zu verhindern, im Einvernehmen mit den beteiligten Stellen weitgehende Schutzmaßnahmen angeordnet […] sofortige Einäscherung der Leiche […] </a:t>
            </a:r>
            <a:br>
              <a:rPr lang="de-DE" sz="1500" i="1">
                <a:ea typeface="+mn-lt"/>
                <a:cs typeface="+mn-lt"/>
              </a:rPr>
            </a:br>
            <a:r>
              <a:rPr lang="de-DE" sz="1500" i="1">
                <a:ea typeface="+mn-lt"/>
                <a:cs typeface="+mn-lt"/>
              </a:rPr>
              <a:t>Heil Hitler </a:t>
            </a:r>
            <a:br>
              <a:rPr lang="de-DE" sz="1500" i="1">
                <a:ea typeface="+mn-lt"/>
                <a:cs typeface="+mn-lt"/>
              </a:rPr>
            </a:br>
            <a:r>
              <a:rPr lang="de-DE" sz="1500" i="1">
                <a:ea typeface="+mn-lt"/>
                <a:cs typeface="+mn-lt"/>
              </a:rPr>
              <a:t>i.A. gezeichnet Till</a:t>
            </a:r>
            <a:br>
              <a:rPr lang="de-DE" sz="1500" i="1">
                <a:ea typeface="+mn-lt"/>
                <a:cs typeface="+mn-lt"/>
              </a:rPr>
            </a:br>
            <a:endParaRPr lang="en-US" sz="1500">
              <a:ea typeface="+mn-lt"/>
              <a:cs typeface="+mn-lt"/>
            </a:endParaRPr>
          </a:p>
        </p:txBody>
      </p:sp>
      <p:pic>
        <p:nvPicPr>
          <p:cNvPr id="4" name="Picture 4">
            <a:extLst>
              <a:ext uri="{FF2B5EF4-FFF2-40B4-BE49-F238E27FC236}">
                <a16:creationId xmlns:a16="http://schemas.microsoft.com/office/drawing/2014/main" id="{5C54FDDF-C057-43D0-9289-4E5715B9B437}"/>
              </a:ext>
            </a:extLst>
          </p:cNvPr>
          <p:cNvPicPr>
            <a:picLocks noChangeAspect="1"/>
          </p:cNvPicPr>
          <p:nvPr/>
        </p:nvPicPr>
        <p:blipFill rotWithShape="1">
          <a:blip r:embed="rId2"/>
          <a:srcRect l="2118" r="247" b="-6"/>
          <a:stretch/>
        </p:blipFill>
        <p:spPr>
          <a:xfrm>
            <a:off x="7390556" y="519745"/>
            <a:ext cx="3947998" cy="5818509"/>
          </a:xfrm>
          <a:prstGeom prst="rect">
            <a:avLst/>
          </a:prstGeom>
        </p:spPr>
      </p:pic>
    </p:spTree>
    <p:extLst>
      <p:ext uri="{BB962C8B-B14F-4D97-AF65-F5344CB8AC3E}">
        <p14:creationId xmlns:p14="http://schemas.microsoft.com/office/powerpoint/2010/main" val="4258516153"/>
      </p:ext>
    </p:extLst>
  </p:cSld>
  <p:clrMapOvr>
    <a:masterClrMapping/>
  </p:clrMapOvr>
  <mc:AlternateContent xmlns:mc="http://schemas.openxmlformats.org/markup-compatibility/2006" xmlns:p14="http://schemas.microsoft.com/office/powerpoint/2010/main">
    <mc:Choice Requires="p14">
      <p:transition spd="med" p14:dur="700" advTm="12296">
        <p:fade/>
      </p:transition>
    </mc:Choice>
    <mc:Fallback xmlns="">
      <p:transition spd="med" advTm="1229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97846" y="2190514"/>
            <a:ext cx="8802725" cy="1478037"/>
          </a:xfrm>
        </p:spPr>
        <p:txBody>
          <a:bodyPr>
            <a:noAutofit/>
          </a:bodyPr>
          <a:lstStyle/>
          <a:p>
            <a:pPr algn="ctr"/>
            <a:r>
              <a:rPr lang="de-AT" sz="7198" spc="300" dirty="0">
                <a:effectLst>
                  <a:outerShdw blurRad="38100" dist="38100" dir="2700000" algn="tl">
                    <a:srgbClr val="000000">
                      <a:alpha val="43137"/>
                    </a:srgbClr>
                  </a:outerShdw>
                </a:effectLst>
              </a:rPr>
              <a:t>Bruno Bergner</a:t>
            </a:r>
          </a:p>
        </p:txBody>
      </p:sp>
      <p:sp>
        <p:nvSpPr>
          <p:cNvPr id="3" name="Untertitel 2"/>
          <p:cNvSpPr>
            <a:spLocks noGrp="1"/>
          </p:cNvSpPr>
          <p:nvPr>
            <p:ph type="subTitle" idx="1"/>
          </p:nvPr>
        </p:nvSpPr>
        <p:spPr/>
        <p:txBody>
          <a:bodyPr>
            <a:normAutofit/>
          </a:bodyPr>
          <a:lstStyle/>
          <a:p>
            <a:r>
              <a:rPr lang="de-AT" sz="2399" cap="none" dirty="0">
                <a:effectLst>
                  <a:outerShdw blurRad="38100" dist="38100" dir="2700000" algn="tl">
                    <a:srgbClr val="000000">
                      <a:alpha val="43137"/>
                    </a:srgbClr>
                  </a:outerShdw>
                </a:effectLst>
              </a:rPr>
              <a:t>von Anna Plösser</a:t>
            </a:r>
          </a:p>
        </p:txBody>
      </p:sp>
      <p:cxnSp>
        <p:nvCxnSpPr>
          <p:cNvPr id="5" name="Gerader Verbinder 4"/>
          <p:cNvCxnSpPr/>
          <p:nvPr/>
        </p:nvCxnSpPr>
        <p:spPr>
          <a:xfrm flipV="1">
            <a:off x="2887801" y="4149832"/>
            <a:ext cx="7022814" cy="17087"/>
          </a:xfrm>
          <a:prstGeom prst="line">
            <a:avLst/>
          </a:prstGeom>
          <a:ln w="38100">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36659"/>
      </p:ext>
    </p:extLst>
  </p:cSld>
  <p:clrMapOvr>
    <a:masterClrMapping/>
  </p:clrMapOvr>
  <mc:AlternateContent xmlns:mc="http://schemas.openxmlformats.org/markup-compatibility/2006" xmlns:p14="http://schemas.microsoft.com/office/powerpoint/2010/main">
    <mc:Choice Requires="p14">
      <p:transition spd="slow" p14:dur="800" advTm="9823">
        <p:circle/>
      </p:transition>
    </mc:Choice>
    <mc:Fallback xmlns="">
      <p:transition spd="slow" advTm="982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9633" y="672462"/>
            <a:ext cx="10128787" cy="1455888"/>
          </a:xfrm>
        </p:spPr>
        <p:txBody>
          <a:bodyPr>
            <a:normAutofit/>
          </a:bodyPr>
          <a:lstStyle/>
          <a:p>
            <a:r>
              <a:rPr lang="de-AT" sz="4399" dirty="0"/>
              <a:t>Inhaltsverzeichnis</a:t>
            </a:r>
          </a:p>
        </p:txBody>
      </p:sp>
      <p:sp>
        <p:nvSpPr>
          <p:cNvPr id="4" name="Textfeld 3"/>
          <p:cNvSpPr txBox="1"/>
          <p:nvPr/>
        </p:nvSpPr>
        <p:spPr>
          <a:xfrm>
            <a:off x="1529782" y="2343987"/>
            <a:ext cx="8440465" cy="3569278"/>
          </a:xfrm>
          <a:prstGeom prst="rect">
            <a:avLst/>
          </a:prstGeom>
          <a:noFill/>
        </p:spPr>
        <p:txBody>
          <a:bodyPr wrap="square" rtlCol="0">
            <a:spAutoFit/>
          </a:bodyPr>
          <a:lstStyle/>
          <a:p>
            <a:pPr marL="285664" indent="-285664">
              <a:buFont typeface="Wingdings" panose="05000000000000000000" pitchFamily="2" charset="2"/>
              <a:buChar char="§"/>
            </a:pPr>
            <a:r>
              <a:rPr lang="de-AT" sz="3199" dirty="0"/>
              <a:t>Allgemeine Fakten über Bruno Bergner</a:t>
            </a:r>
          </a:p>
          <a:p>
            <a:pPr marL="285664" indent="-285664">
              <a:buFont typeface="Wingdings" panose="05000000000000000000" pitchFamily="2" charset="2"/>
              <a:buChar char="§"/>
            </a:pPr>
            <a:r>
              <a:rPr lang="de-AT" sz="3199" dirty="0"/>
              <a:t>Lebensweg</a:t>
            </a:r>
          </a:p>
          <a:p>
            <a:pPr marL="285664" indent="-285664">
              <a:buFont typeface="Wingdings" panose="05000000000000000000" pitchFamily="2" charset="2"/>
              <a:buChar char="§"/>
            </a:pPr>
            <a:r>
              <a:rPr lang="de-AT" sz="3199" dirty="0"/>
              <a:t>Brief an seine Eltern</a:t>
            </a:r>
          </a:p>
          <a:p>
            <a:pPr marL="285664" indent="-285664">
              <a:buFont typeface="Wingdings" panose="05000000000000000000" pitchFamily="2" charset="2"/>
              <a:buChar char="§"/>
            </a:pPr>
            <a:r>
              <a:rPr lang="de-AT" sz="3199" dirty="0"/>
              <a:t>Todestag</a:t>
            </a:r>
          </a:p>
          <a:p>
            <a:pPr marL="285664" indent="-285664">
              <a:buFont typeface="Wingdings" panose="05000000000000000000" pitchFamily="2" charset="2"/>
              <a:buChar char="§"/>
            </a:pPr>
            <a:r>
              <a:rPr lang="de-AT" sz="3199" dirty="0"/>
              <a:t>Gedenken und Zusatzinformationen</a:t>
            </a:r>
          </a:p>
          <a:p>
            <a:pPr marL="285664" indent="-285664">
              <a:buFont typeface="Wingdings" panose="05000000000000000000" pitchFamily="2" charset="2"/>
              <a:buChar char="§"/>
            </a:pPr>
            <a:endParaRPr lang="de-AT" sz="2399" dirty="0"/>
          </a:p>
          <a:p>
            <a:pPr marL="285664" indent="-285664">
              <a:buFont typeface="Wingdings" panose="05000000000000000000" pitchFamily="2" charset="2"/>
              <a:buChar char="§"/>
            </a:pPr>
            <a:endParaRPr lang="de-AT" sz="2399" dirty="0"/>
          </a:p>
          <a:p>
            <a:pPr marL="285664" indent="-285664">
              <a:buFont typeface="Wingdings" panose="05000000000000000000" pitchFamily="2" charset="2"/>
              <a:buChar char="§"/>
            </a:pPr>
            <a:endParaRPr lang="de-AT" sz="1799" dirty="0"/>
          </a:p>
        </p:txBody>
      </p:sp>
    </p:spTree>
    <p:extLst>
      <p:ext uri="{BB962C8B-B14F-4D97-AF65-F5344CB8AC3E}">
        <p14:creationId xmlns:p14="http://schemas.microsoft.com/office/powerpoint/2010/main" val="2259903485"/>
      </p:ext>
    </p:extLst>
  </p:cSld>
  <p:clrMapOvr>
    <a:masterClrMapping/>
  </p:clrMapOvr>
  <mc:AlternateContent xmlns:mc="http://schemas.openxmlformats.org/markup-compatibility/2006" xmlns:p14="http://schemas.microsoft.com/office/powerpoint/2010/main">
    <mc:Choice Requires="p14">
      <p:transition spd="med" p14:dur="700" advTm="12655">
        <p:fade/>
      </p:transition>
    </mc:Choice>
    <mc:Fallback xmlns="">
      <p:transition spd="med" advTm="126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1431175">
            <a:off x="499035" y="1764924"/>
            <a:ext cx="2707140" cy="3865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Diagramm 5"/>
          <p:cNvGraphicFramePr/>
          <p:nvPr>
            <p:extLst>
              <p:ext uri="{D42A27DB-BD31-4B8C-83A1-F6EECF244321}">
                <p14:modId xmlns:p14="http://schemas.microsoft.com/office/powerpoint/2010/main" val="3498198063"/>
              </p:ext>
            </p:extLst>
          </p:nvPr>
        </p:nvGraphicFramePr>
        <p:xfrm>
          <a:off x="1852605" y="578559"/>
          <a:ext cx="10802638" cy="5700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2001917"/>
      </p:ext>
    </p:extLst>
  </p:cSld>
  <p:clrMapOvr>
    <a:masterClrMapping/>
  </p:clrMapOvr>
  <p:transition spd="slow" advTm="14340">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667872" y="716838"/>
            <a:ext cx="3370416" cy="961498"/>
          </a:xfrm>
          <a:no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noAutofit/>
          </a:bodyPr>
          <a:lstStyle/>
          <a:p>
            <a:pPr algn="ctr" defTabSz="914126"/>
            <a:r>
              <a:rPr lang="de-AT" sz="2399" b="1" dirty="0">
                <a:solidFill>
                  <a:schemeClr val="tx1"/>
                </a:solidFill>
              </a:rPr>
              <a:t>1911: </a:t>
            </a:r>
            <a:br>
              <a:rPr lang="de-AT" sz="2399" b="1" dirty="0">
                <a:solidFill>
                  <a:schemeClr val="tx1"/>
                </a:solidFill>
              </a:rPr>
            </a:br>
            <a:r>
              <a:rPr lang="de-AT" sz="2399" dirty="0">
                <a:solidFill>
                  <a:schemeClr val="tx1"/>
                </a:solidFill>
              </a:rPr>
              <a:t>Beitritt der SPD</a:t>
            </a:r>
          </a:p>
        </p:txBody>
      </p:sp>
      <p:sp>
        <p:nvSpPr>
          <p:cNvPr id="8" name="Textfeld 7"/>
          <p:cNvSpPr txBox="1"/>
          <p:nvPr/>
        </p:nvSpPr>
        <p:spPr>
          <a:xfrm>
            <a:off x="6248253" y="1925200"/>
            <a:ext cx="3287211" cy="83078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Bef>
                <a:spcPct val="0"/>
              </a:spcBef>
            </a:pPr>
            <a:r>
              <a:rPr lang="de-AT" sz="2399" b="1" cap="all" dirty="0">
                <a:ln w="3175" cmpd="sng">
                  <a:noFill/>
                </a:ln>
              </a:rPr>
              <a:t>Nach 1. Weltkrieg: </a:t>
            </a:r>
            <a:r>
              <a:rPr lang="de-AT" sz="2399" dirty="0">
                <a:ln w="3175" cmpd="sng">
                  <a:noFill/>
                </a:ln>
              </a:rPr>
              <a:t>Beitritt der USPD</a:t>
            </a:r>
          </a:p>
        </p:txBody>
      </p:sp>
      <p:cxnSp>
        <p:nvCxnSpPr>
          <p:cNvPr id="13" name="Gekrümmte Verbindung 12"/>
          <p:cNvCxnSpPr/>
          <p:nvPr/>
        </p:nvCxnSpPr>
        <p:spPr>
          <a:xfrm>
            <a:off x="4118166" y="1197587"/>
            <a:ext cx="2130087" cy="1143002"/>
          </a:xfrm>
          <a:prstGeom prst="curvedConnector3">
            <a:avLst>
              <a:gd name="adj1" fmla="val 50000"/>
            </a:avLst>
          </a:prstGeom>
          <a:ln w="57150">
            <a:prstDash val="dash"/>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1464433" y="3081782"/>
            <a:ext cx="3922908" cy="156873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sz="2399" b="1" cap="all" dirty="0">
                <a:ln w="3175" cmpd="sng">
                  <a:noFill/>
                </a:ln>
              </a:rPr>
              <a:t>März 1919:</a:t>
            </a:r>
          </a:p>
          <a:p>
            <a:r>
              <a:rPr lang="de-DE" sz="2399" dirty="0">
                <a:ln w="3175" cmpd="sng">
                  <a:noFill/>
                </a:ln>
              </a:rPr>
              <a:t>Mitgründer der KPD in Greiz </a:t>
            </a:r>
          </a:p>
          <a:p>
            <a:r>
              <a:rPr lang="de-DE" sz="2399" dirty="0">
                <a:ln w="3175" cmpd="sng">
                  <a:noFill/>
                </a:ln>
                <a:sym typeface="Wingdings" panose="05000000000000000000" pitchFamily="2" charset="2"/>
              </a:rPr>
              <a:t> 1.</a:t>
            </a:r>
            <a:r>
              <a:rPr lang="de-DE" sz="2399" dirty="0">
                <a:ln w="3175" cmpd="sng">
                  <a:noFill/>
                </a:ln>
              </a:rPr>
              <a:t> Vorsitzender</a:t>
            </a:r>
            <a:endParaRPr lang="de-AT" sz="2399" dirty="0">
              <a:ln w="3175" cmpd="sng">
                <a:noFill/>
              </a:ln>
            </a:endParaRPr>
          </a:p>
        </p:txBody>
      </p:sp>
      <p:cxnSp>
        <p:nvCxnSpPr>
          <p:cNvPr id="29" name="Gekrümmte Verbindung 28"/>
          <p:cNvCxnSpPr/>
          <p:nvPr/>
        </p:nvCxnSpPr>
        <p:spPr>
          <a:xfrm rot="10800000" flipV="1">
            <a:off x="5582602" y="2876509"/>
            <a:ext cx="2183335" cy="805279"/>
          </a:xfrm>
          <a:prstGeom prst="curvedConnector3">
            <a:avLst>
              <a:gd name="adj1" fmla="val 50000"/>
            </a:avLst>
          </a:prstGeom>
          <a:ln w="57150">
            <a:prstDash val="dash"/>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5072266" y="4942765"/>
            <a:ext cx="5083360" cy="83078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de-DE" sz="2399" b="1" cap="all" dirty="0">
                <a:ln w="3175" cmpd="sng">
                  <a:noFill/>
                </a:ln>
              </a:rPr>
              <a:t>1933:</a:t>
            </a:r>
          </a:p>
          <a:p>
            <a:pPr algn="ctr"/>
            <a:r>
              <a:rPr lang="de-DE" sz="2399" dirty="0">
                <a:ln w="3175" cmpd="sng">
                  <a:noFill/>
                </a:ln>
              </a:rPr>
              <a:t>1 Monat lang Haft im KZ-Bad </a:t>
            </a:r>
            <a:r>
              <a:rPr lang="de-DE" sz="2399" dirty="0" err="1">
                <a:ln w="3175" cmpd="sng">
                  <a:noFill/>
                </a:ln>
              </a:rPr>
              <a:t>Sulza</a:t>
            </a:r>
            <a:endParaRPr lang="de-DE" sz="2399" dirty="0">
              <a:ln w="3175" cmpd="sng">
                <a:noFill/>
              </a:ln>
            </a:endParaRPr>
          </a:p>
        </p:txBody>
      </p:sp>
      <p:pic>
        <p:nvPicPr>
          <p:cNvPr id="51" name="Grafik 50"/>
          <p:cNvPicPr>
            <a:picLocks noChangeAspect="1"/>
          </p:cNvPicPr>
          <p:nvPr/>
        </p:nvPicPr>
        <p:blipFill>
          <a:blip r:embed="rId2"/>
          <a:stretch>
            <a:fillRect/>
          </a:stretch>
        </p:blipFill>
        <p:spPr>
          <a:xfrm rot="20749922">
            <a:off x="3419859" y="4220127"/>
            <a:ext cx="1396612" cy="1403849"/>
          </a:xfrm>
          <a:prstGeom prst="rect">
            <a:avLst/>
          </a:prstGeom>
        </p:spPr>
      </p:pic>
      <p:cxnSp>
        <p:nvCxnSpPr>
          <p:cNvPr id="58" name="Gekrümmte Verbindung 57"/>
          <p:cNvCxnSpPr/>
          <p:nvPr/>
        </p:nvCxnSpPr>
        <p:spPr>
          <a:xfrm rot="5400000">
            <a:off x="6252518" y="5947939"/>
            <a:ext cx="843503" cy="736654"/>
          </a:xfrm>
          <a:prstGeom prst="curvedConnector3">
            <a:avLst>
              <a:gd name="adj1" fmla="val 50000"/>
            </a:avLst>
          </a:prstGeom>
          <a:ln w="571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326111"/>
      </p:ext>
    </p:extLst>
  </p:cSld>
  <p:clrMapOvr>
    <a:masterClrMapping/>
  </p:clrMapOvr>
  <p:transition spd="slow" advTm="14354">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71912" y="354335"/>
            <a:ext cx="5230962" cy="26767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de-DE" sz="2399" b="1" cap="all" dirty="0">
                <a:ln w="3175" cmpd="sng">
                  <a:noFill/>
                </a:ln>
              </a:rPr>
              <a:t>April 1935:</a:t>
            </a:r>
          </a:p>
          <a:p>
            <a:r>
              <a:rPr lang="de-DE" sz="2399" dirty="0">
                <a:ln w="3175" cmpd="sng">
                  <a:noFill/>
                </a:ln>
              </a:rPr>
              <a:t>"</a:t>
            </a:r>
            <a:r>
              <a:rPr lang="de-DE" sz="2399" dirty="0" err="1">
                <a:ln w="3175" cmpd="sng">
                  <a:noFill/>
                </a:ln>
              </a:rPr>
              <a:t>Greizer</a:t>
            </a:r>
            <a:r>
              <a:rPr lang="de-DE" sz="2399" dirty="0">
                <a:ln w="3175" cmpd="sng">
                  <a:noFill/>
                </a:ln>
              </a:rPr>
              <a:t> Zeitung„: 6 Kommunisten zu teilweise langjährigen Freiheitsstrafen verurteilt </a:t>
            </a:r>
          </a:p>
          <a:p>
            <a:r>
              <a:rPr lang="de-DE" sz="2399" dirty="0">
                <a:ln w="3175" cmpd="sng">
                  <a:noFill/>
                </a:ln>
                <a:sym typeface="Wingdings" panose="05000000000000000000" pitchFamily="2" charset="2"/>
              </a:rPr>
              <a:t></a:t>
            </a:r>
            <a:r>
              <a:rPr lang="de-DE" sz="2399" dirty="0">
                <a:ln w="3175" cmpd="sng">
                  <a:noFill/>
                </a:ln>
              </a:rPr>
              <a:t>Bruno Bergner: 4 ½ Jahre Haft im Zuchthaus Untermaßfeld in Thüringen</a:t>
            </a:r>
          </a:p>
        </p:txBody>
      </p:sp>
      <p:sp>
        <p:nvSpPr>
          <p:cNvPr id="7" name="Textfeld 6"/>
          <p:cNvSpPr txBox="1"/>
          <p:nvPr/>
        </p:nvSpPr>
        <p:spPr>
          <a:xfrm>
            <a:off x="5945080" y="4525050"/>
            <a:ext cx="4348755" cy="19383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de-DE" sz="2399" b="1" cap="all" dirty="0">
                <a:ln w="3175" cmpd="sng">
                  <a:noFill/>
                </a:ln>
              </a:rPr>
              <a:t>August 1939:</a:t>
            </a:r>
          </a:p>
          <a:p>
            <a:r>
              <a:rPr lang="de-DE" sz="2399" dirty="0">
                <a:ln w="3175" cmpd="sng">
                  <a:noFill/>
                </a:ln>
              </a:rPr>
              <a:t>Voraussichtliches Strafende</a:t>
            </a:r>
          </a:p>
          <a:p>
            <a:r>
              <a:rPr lang="de-DE" sz="2399" dirty="0">
                <a:ln w="3175" cmpd="sng">
                  <a:noFill/>
                </a:ln>
              </a:rPr>
              <a:t> </a:t>
            </a:r>
            <a:r>
              <a:rPr lang="de-DE" sz="2399" dirty="0">
                <a:ln w="3175" cmpd="sng">
                  <a:noFill/>
                </a:ln>
                <a:sym typeface="Wingdings" panose="05000000000000000000" pitchFamily="2" charset="2"/>
              </a:rPr>
              <a:t></a:t>
            </a:r>
            <a:r>
              <a:rPr lang="de-DE" sz="2399" dirty="0">
                <a:ln w="3175" cmpd="sng">
                  <a:noFill/>
                </a:ln>
              </a:rPr>
              <a:t>Nicht entlassen</a:t>
            </a:r>
          </a:p>
          <a:p>
            <a:r>
              <a:rPr lang="de-DE" sz="2399" dirty="0">
                <a:ln w="3175" cmpd="sng">
                  <a:noFill/>
                </a:ln>
                <a:sym typeface="Wingdings" panose="05000000000000000000" pitchFamily="2" charset="2"/>
              </a:rPr>
              <a:t></a:t>
            </a:r>
            <a:r>
              <a:rPr lang="de-DE" sz="2399" dirty="0">
                <a:ln w="3175" cmpd="sng">
                  <a:noFill/>
                </a:ln>
              </a:rPr>
              <a:t>Gestapo beantragte „Schutzhaft"</a:t>
            </a:r>
          </a:p>
        </p:txBody>
      </p:sp>
      <p:cxnSp>
        <p:nvCxnSpPr>
          <p:cNvPr id="9" name="Gekrümmte Verbindung 8"/>
          <p:cNvCxnSpPr/>
          <p:nvPr/>
        </p:nvCxnSpPr>
        <p:spPr>
          <a:xfrm rot="5400000">
            <a:off x="7236609" y="6272017"/>
            <a:ext cx="829128" cy="536310"/>
          </a:xfrm>
          <a:prstGeom prst="curvedConnector3">
            <a:avLst/>
          </a:prstGeom>
          <a:ln w="57150">
            <a:prstDash val="dash"/>
          </a:ln>
        </p:spPr>
        <p:style>
          <a:lnRef idx="1">
            <a:schemeClr val="accent1"/>
          </a:lnRef>
          <a:fillRef idx="0">
            <a:schemeClr val="accent1"/>
          </a:fillRef>
          <a:effectRef idx="0">
            <a:schemeClr val="accent1"/>
          </a:effectRef>
          <a:fontRef idx="minor">
            <a:schemeClr val="tx1"/>
          </a:fontRef>
        </p:style>
      </p:cxnSp>
      <p:pic>
        <p:nvPicPr>
          <p:cNvPr id="36" name="Grafik 35"/>
          <p:cNvPicPr>
            <a:picLocks noChangeAspect="1"/>
          </p:cNvPicPr>
          <p:nvPr/>
        </p:nvPicPr>
        <p:blipFill rotWithShape="1">
          <a:blip r:embed="rId2">
            <a:extLst>
              <a:ext uri="{28A0092B-C50C-407E-A947-70E740481C1C}">
                <a14:useLocalDpi xmlns:a14="http://schemas.microsoft.com/office/drawing/2010/main" val="0"/>
              </a:ext>
            </a:extLst>
          </a:blip>
          <a:srcRect l="12677" t="31749" r="39111" b="8102"/>
          <a:stretch/>
        </p:blipFill>
        <p:spPr>
          <a:xfrm rot="209920">
            <a:off x="8011223" y="570659"/>
            <a:ext cx="3327224" cy="3113277"/>
          </a:xfrm>
          <a:prstGeom prst="rect">
            <a:avLst/>
          </a:prstGeom>
          <a:ln>
            <a:noFill/>
          </a:ln>
          <a:effectLst>
            <a:outerShdw blurRad="190500" algn="tl" rotWithShape="0">
              <a:srgbClr val="000000">
                <a:alpha val="70000"/>
              </a:srgbClr>
            </a:outerShdw>
          </a:effectLst>
        </p:spPr>
      </p:pic>
      <p:pic>
        <p:nvPicPr>
          <p:cNvPr id="38" name="Grafik 37"/>
          <p:cNvPicPr>
            <a:picLocks noChangeAspect="1"/>
          </p:cNvPicPr>
          <p:nvPr/>
        </p:nvPicPr>
        <p:blipFill>
          <a:blip r:embed="rId3"/>
          <a:stretch>
            <a:fillRect/>
          </a:stretch>
        </p:blipFill>
        <p:spPr>
          <a:xfrm rot="1646078">
            <a:off x="5265860" y="-146779"/>
            <a:ext cx="889551" cy="950415"/>
          </a:xfrm>
          <a:prstGeom prst="rect">
            <a:avLst/>
          </a:prstGeom>
        </p:spPr>
      </p:pic>
      <p:pic>
        <p:nvPicPr>
          <p:cNvPr id="41" name="Grafik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69737">
            <a:off x="731812" y="3503777"/>
            <a:ext cx="1950868" cy="2725182"/>
          </a:xfrm>
          <a:prstGeom prst="rect">
            <a:avLst/>
          </a:prstGeom>
          <a:ln>
            <a:noFill/>
          </a:ln>
          <a:effectLst>
            <a:outerShdw blurRad="190500" algn="tl" rotWithShape="0">
              <a:srgbClr val="000000">
                <a:alpha val="70000"/>
              </a:srgbClr>
            </a:outerShdw>
          </a:effectLst>
        </p:spPr>
      </p:pic>
      <p:cxnSp>
        <p:nvCxnSpPr>
          <p:cNvPr id="45" name="Gekrümmte Verbindung 44"/>
          <p:cNvCxnSpPr/>
          <p:nvPr/>
        </p:nvCxnSpPr>
        <p:spPr>
          <a:xfrm>
            <a:off x="3985499" y="2752343"/>
            <a:ext cx="3397520" cy="1545702"/>
          </a:xfrm>
          <a:prstGeom prst="curvedConnector3">
            <a:avLst/>
          </a:prstGeom>
          <a:ln w="571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rot="21434494">
            <a:off x="340401" y="2987722"/>
            <a:ext cx="3257287" cy="461199"/>
          </a:xfrm>
          <a:prstGeom prst="rect">
            <a:avLst/>
          </a:prstGeom>
          <a:noFill/>
        </p:spPr>
        <p:txBody>
          <a:bodyPr wrap="square" rtlCol="0">
            <a:spAutoFit/>
          </a:bodyPr>
          <a:lstStyle/>
          <a:p>
            <a:r>
              <a:rPr lang="de-AT" sz="2399" spc="300" dirty="0"/>
              <a:t>Entlassungsschein</a:t>
            </a:r>
          </a:p>
        </p:txBody>
      </p:sp>
      <p:sp>
        <p:nvSpPr>
          <p:cNvPr id="48" name="Textfeld 47"/>
          <p:cNvSpPr txBox="1"/>
          <p:nvPr/>
        </p:nvSpPr>
        <p:spPr>
          <a:xfrm rot="197443">
            <a:off x="8507017" y="3783282"/>
            <a:ext cx="4379177" cy="830524"/>
          </a:xfrm>
          <a:prstGeom prst="rect">
            <a:avLst/>
          </a:prstGeom>
          <a:noFill/>
        </p:spPr>
        <p:txBody>
          <a:bodyPr wrap="square" rtlCol="0">
            <a:spAutoFit/>
          </a:bodyPr>
          <a:lstStyle/>
          <a:p>
            <a:r>
              <a:rPr lang="de-AT" sz="2399" dirty="0"/>
              <a:t>Ausschnitt aus „</a:t>
            </a:r>
            <a:r>
              <a:rPr lang="de-AT" sz="2399" dirty="0" err="1"/>
              <a:t>Greizer</a:t>
            </a:r>
            <a:r>
              <a:rPr lang="de-AT" sz="2399" dirty="0"/>
              <a:t> Zeitung“</a:t>
            </a:r>
          </a:p>
        </p:txBody>
      </p:sp>
      <p:pic>
        <p:nvPicPr>
          <p:cNvPr id="53" name="Grafik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579">
            <a:off x="2087263" y="4470695"/>
            <a:ext cx="2874213" cy="1960894"/>
          </a:xfrm>
          <a:prstGeom prst="rect">
            <a:avLst/>
          </a:prstGeom>
        </p:spPr>
      </p:pic>
      <p:sp>
        <p:nvSpPr>
          <p:cNvPr id="54" name="Textfeld 53"/>
          <p:cNvSpPr txBox="1"/>
          <p:nvPr/>
        </p:nvSpPr>
        <p:spPr>
          <a:xfrm rot="217330">
            <a:off x="2808659" y="4095098"/>
            <a:ext cx="2422415" cy="369236"/>
          </a:xfrm>
          <a:prstGeom prst="rect">
            <a:avLst/>
          </a:prstGeom>
          <a:noFill/>
        </p:spPr>
        <p:txBody>
          <a:bodyPr wrap="square" rtlCol="0">
            <a:spAutoFit/>
          </a:bodyPr>
          <a:lstStyle/>
          <a:p>
            <a:r>
              <a:rPr lang="de-AT" sz="1799" dirty="0"/>
              <a:t>beantragte Schutzhaft</a:t>
            </a:r>
          </a:p>
        </p:txBody>
      </p:sp>
    </p:spTree>
    <p:extLst>
      <p:ext uri="{BB962C8B-B14F-4D97-AF65-F5344CB8AC3E}">
        <p14:creationId xmlns:p14="http://schemas.microsoft.com/office/powerpoint/2010/main" val="4043503036"/>
      </p:ext>
    </p:extLst>
  </p:cSld>
  <p:clrMapOvr>
    <a:masterClrMapping/>
  </p:clrMapOvr>
  <p:transition spd="slow" advTm="1523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4000" fill="hold"/>
                                        <p:tgtEl>
                                          <p:spTgt spid="53"/>
                                        </p:tgtEl>
                                        <p:attrNameLst>
                                          <p:attrName>ppt_w</p:attrName>
                                        </p:attrNameLst>
                                      </p:cBhvr>
                                      <p:tavLst>
                                        <p:tav tm="0">
                                          <p:val>
                                            <p:fltVal val="0"/>
                                          </p:val>
                                        </p:tav>
                                        <p:tav tm="100000">
                                          <p:val>
                                            <p:strVal val="#ppt_w"/>
                                          </p:val>
                                        </p:tav>
                                      </p:tavLst>
                                    </p:anim>
                                    <p:anim calcmode="lin" valueType="num">
                                      <p:cBhvr>
                                        <p:cTn id="8" dur="4000" fill="hold"/>
                                        <p:tgtEl>
                                          <p:spTgt spid="53"/>
                                        </p:tgtEl>
                                        <p:attrNameLst>
                                          <p:attrName>ppt_h</p:attrName>
                                        </p:attrNameLst>
                                      </p:cBhvr>
                                      <p:tavLst>
                                        <p:tav tm="0">
                                          <p:val>
                                            <p:fltVal val="0"/>
                                          </p:val>
                                        </p:tav>
                                        <p:tav tm="100000">
                                          <p:val>
                                            <p:strVal val="#ppt_h"/>
                                          </p:val>
                                        </p:tav>
                                      </p:tavLst>
                                    </p:anim>
                                    <p:anim calcmode="lin" valueType="num">
                                      <p:cBhvr>
                                        <p:cTn id="9" dur="4000" fill="hold"/>
                                        <p:tgtEl>
                                          <p:spTgt spid="53"/>
                                        </p:tgtEl>
                                        <p:attrNameLst>
                                          <p:attrName>style.rotation</p:attrName>
                                        </p:attrNameLst>
                                      </p:cBhvr>
                                      <p:tavLst>
                                        <p:tav tm="0">
                                          <p:val>
                                            <p:fltVal val="90"/>
                                          </p:val>
                                        </p:tav>
                                        <p:tav tm="100000">
                                          <p:val>
                                            <p:fltVal val="0"/>
                                          </p:val>
                                        </p:tav>
                                      </p:tavLst>
                                    </p:anim>
                                    <p:animEffect transition="in" filter="fade">
                                      <p:cBhvr>
                                        <p:cTn id="10" dur="4000"/>
                                        <p:tgtEl>
                                          <p:spTgt spid="5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4000" fill="hold"/>
                                        <p:tgtEl>
                                          <p:spTgt spid="54"/>
                                        </p:tgtEl>
                                        <p:attrNameLst>
                                          <p:attrName>ppt_w</p:attrName>
                                        </p:attrNameLst>
                                      </p:cBhvr>
                                      <p:tavLst>
                                        <p:tav tm="0">
                                          <p:val>
                                            <p:fltVal val="0"/>
                                          </p:val>
                                        </p:tav>
                                        <p:tav tm="100000">
                                          <p:val>
                                            <p:strVal val="#ppt_w"/>
                                          </p:val>
                                        </p:tav>
                                      </p:tavLst>
                                    </p:anim>
                                    <p:anim calcmode="lin" valueType="num">
                                      <p:cBhvr>
                                        <p:cTn id="14" dur="4000" fill="hold"/>
                                        <p:tgtEl>
                                          <p:spTgt spid="54"/>
                                        </p:tgtEl>
                                        <p:attrNameLst>
                                          <p:attrName>ppt_h</p:attrName>
                                        </p:attrNameLst>
                                      </p:cBhvr>
                                      <p:tavLst>
                                        <p:tav tm="0">
                                          <p:val>
                                            <p:fltVal val="0"/>
                                          </p:val>
                                        </p:tav>
                                        <p:tav tm="100000">
                                          <p:val>
                                            <p:strVal val="#ppt_h"/>
                                          </p:val>
                                        </p:tav>
                                      </p:tavLst>
                                    </p:anim>
                                    <p:anim calcmode="lin" valueType="num">
                                      <p:cBhvr>
                                        <p:cTn id="15" dur="4000" fill="hold"/>
                                        <p:tgtEl>
                                          <p:spTgt spid="54"/>
                                        </p:tgtEl>
                                        <p:attrNameLst>
                                          <p:attrName>style.rotation</p:attrName>
                                        </p:attrNameLst>
                                      </p:cBhvr>
                                      <p:tavLst>
                                        <p:tav tm="0">
                                          <p:val>
                                            <p:fltVal val="90"/>
                                          </p:val>
                                        </p:tav>
                                        <p:tav tm="100000">
                                          <p:val>
                                            <p:fltVal val="0"/>
                                          </p:val>
                                        </p:tav>
                                      </p:tavLst>
                                    </p:anim>
                                    <p:animEffect transition="in" filter="fade">
                                      <p:cBhvr>
                                        <p:cTn id="16" dur="4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410033" y="4637790"/>
            <a:ext cx="2955493" cy="15692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de-DE" sz="2399" b="1" cap="all" dirty="0">
                <a:ln w="3175" cmpd="sng">
                  <a:noFill/>
                </a:ln>
              </a:rPr>
              <a:t>24. Oktober 1940: </a:t>
            </a:r>
            <a:r>
              <a:rPr lang="de-DE" sz="2399" dirty="0">
                <a:ln w="3175" cmpd="sng">
                  <a:noFill/>
                </a:ln>
              </a:rPr>
              <a:t>Verlegung in das </a:t>
            </a:r>
          </a:p>
          <a:p>
            <a:pPr algn="ctr"/>
            <a:r>
              <a:rPr lang="de-DE" sz="2399" dirty="0">
                <a:ln w="3175" cmpd="sng">
                  <a:noFill/>
                </a:ln>
              </a:rPr>
              <a:t>KZ Dachau</a:t>
            </a:r>
          </a:p>
          <a:p>
            <a:pPr algn="ctr"/>
            <a:r>
              <a:rPr lang="de-DE" sz="2399" dirty="0">
                <a:ln w="3175" cmpd="sng">
                  <a:noFill/>
                </a:ln>
                <a:sym typeface="Wingdings" panose="05000000000000000000" pitchFamily="2" charset="2"/>
              </a:rPr>
              <a:t> Nummer 20651</a:t>
            </a:r>
            <a:endParaRPr lang="de-DE" sz="2399" dirty="0">
              <a:ln w="3175" cmpd="sng">
                <a:noFill/>
              </a:ln>
            </a:endParaRPr>
          </a:p>
        </p:txBody>
      </p:sp>
      <p:sp>
        <p:nvSpPr>
          <p:cNvPr id="14" name="Textfeld 13"/>
          <p:cNvSpPr txBox="1"/>
          <p:nvPr/>
        </p:nvSpPr>
        <p:spPr>
          <a:xfrm>
            <a:off x="4560916" y="953629"/>
            <a:ext cx="2653732" cy="156873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de-DE" sz="2399" dirty="0">
                <a:ln w="3175" cmpd="sng">
                  <a:noFill/>
                </a:ln>
              </a:rPr>
              <a:t>ins KZ Buchenwald eingeliefert</a:t>
            </a:r>
          </a:p>
          <a:p>
            <a:r>
              <a:rPr lang="de-DE" sz="2399" dirty="0">
                <a:ln w="3175" cmpd="sng">
                  <a:noFill/>
                </a:ln>
                <a:sym typeface="Wingdings" panose="05000000000000000000" pitchFamily="2" charset="2"/>
              </a:rPr>
              <a:t></a:t>
            </a:r>
            <a:r>
              <a:rPr lang="de-DE" sz="2399" dirty="0">
                <a:ln w="3175" cmpd="sng">
                  <a:noFill/>
                </a:ln>
              </a:rPr>
              <a:t>Nummer 2875</a:t>
            </a:r>
            <a:endParaRPr lang="de-AT" sz="2399" dirty="0">
              <a:ln w="3175" cmpd="sng">
                <a:noFill/>
              </a:ln>
            </a:endParaRPr>
          </a:p>
        </p:txBody>
      </p:sp>
      <p:cxnSp>
        <p:nvCxnSpPr>
          <p:cNvPr id="15" name="Gekrümmte Verbindung 14"/>
          <p:cNvCxnSpPr/>
          <p:nvPr/>
        </p:nvCxnSpPr>
        <p:spPr>
          <a:xfrm rot="5400000">
            <a:off x="6543210" y="139039"/>
            <a:ext cx="846228" cy="782952"/>
          </a:xfrm>
          <a:prstGeom prst="curvedConnector3">
            <a:avLst/>
          </a:prstGeom>
          <a:ln w="57150">
            <a:prstDash val="dash"/>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1925">
            <a:off x="739229" y="826807"/>
            <a:ext cx="3190047" cy="3871417"/>
          </a:xfrm>
          <a:prstGeom prst="rect">
            <a:avLst/>
          </a:prstGeom>
        </p:spPr>
      </p:pic>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899">
            <a:off x="8145122" y="720777"/>
            <a:ext cx="3030071" cy="4087326"/>
          </a:xfrm>
          <a:prstGeom prst="rect">
            <a:avLst/>
          </a:prstGeom>
        </p:spPr>
      </p:pic>
      <p:cxnSp>
        <p:nvCxnSpPr>
          <p:cNvPr id="20" name="Gerader Verbinder 19"/>
          <p:cNvCxnSpPr/>
          <p:nvPr/>
        </p:nvCxnSpPr>
        <p:spPr>
          <a:xfrm flipH="1">
            <a:off x="5887778" y="2406116"/>
            <a:ext cx="1" cy="2156712"/>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rot="21179237">
            <a:off x="389310" y="4763550"/>
            <a:ext cx="3914032" cy="461545"/>
          </a:xfrm>
          <a:prstGeom prst="rect">
            <a:avLst/>
          </a:prstGeom>
          <a:noFill/>
        </p:spPr>
        <p:txBody>
          <a:bodyPr wrap="square" rtlCol="0">
            <a:spAutoFit/>
          </a:bodyPr>
          <a:lstStyle/>
          <a:p>
            <a:r>
              <a:rPr lang="de-AT" sz="2399" spc="300" dirty="0"/>
              <a:t>Veränderungsmeldung</a:t>
            </a:r>
          </a:p>
        </p:txBody>
      </p:sp>
      <p:sp>
        <p:nvSpPr>
          <p:cNvPr id="23" name="Textfeld 22"/>
          <p:cNvSpPr txBox="1"/>
          <p:nvPr/>
        </p:nvSpPr>
        <p:spPr>
          <a:xfrm rot="252515">
            <a:off x="8365555" y="4916471"/>
            <a:ext cx="2314121" cy="461537"/>
          </a:xfrm>
          <a:prstGeom prst="rect">
            <a:avLst/>
          </a:prstGeom>
          <a:noFill/>
        </p:spPr>
        <p:txBody>
          <a:bodyPr wrap="square" rtlCol="0">
            <a:spAutoFit/>
          </a:bodyPr>
          <a:lstStyle/>
          <a:p>
            <a:r>
              <a:rPr lang="de-AT" sz="2399" spc="300" dirty="0"/>
              <a:t>Karteikarte</a:t>
            </a:r>
          </a:p>
        </p:txBody>
      </p:sp>
    </p:spTree>
    <p:extLst>
      <p:ext uri="{BB962C8B-B14F-4D97-AF65-F5344CB8AC3E}">
        <p14:creationId xmlns:p14="http://schemas.microsoft.com/office/powerpoint/2010/main" val="2169731178"/>
      </p:ext>
    </p:extLst>
  </p:cSld>
  <p:clrMapOvr>
    <a:masterClrMapping/>
  </p:clrMapOvr>
  <p:transition spd="slow" advTm="12212">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276" y="1700808"/>
            <a:ext cx="5285033" cy="227506"/>
          </a:xfrm>
        </p:spPr>
        <p:txBody>
          <a:bodyPr>
            <a:normAutofit fontScale="90000"/>
          </a:bodyPr>
          <a:lstStyle/>
          <a:p>
            <a:r>
              <a:rPr lang="de-DE" sz="3099" dirty="0"/>
              <a:t>Brief vom 30. November 1941 aus Dachau an seine Eltern:</a:t>
            </a:r>
            <a:br>
              <a:rPr lang="de-DE" dirty="0"/>
            </a:br>
            <a:endParaRPr lang="de-AT"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869" y="610335"/>
            <a:ext cx="4062694" cy="5876396"/>
          </a:xfrm>
          <a:prstGeom prst="rect">
            <a:avLst/>
          </a:prstGeom>
          <a:ln>
            <a:noFill/>
          </a:ln>
          <a:effectLst>
            <a:outerShdw blurRad="190500" algn="tl" rotWithShape="0">
              <a:srgbClr val="000000">
                <a:alpha val="70000"/>
              </a:srgbClr>
            </a:outerShdw>
          </a:effectLst>
        </p:spPr>
      </p:pic>
      <p:sp>
        <p:nvSpPr>
          <p:cNvPr id="5" name="Textfeld 4"/>
          <p:cNvSpPr txBox="1"/>
          <p:nvPr/>
        </p:nvSpPr>
        <p:spPr>
          <a:xfrm>
            <a:off x="4870276" y="1412776"/>
            <a:ext cx="6624736" cy="4060984"/>
          </a:xfrm>
          <a:prstGeom prst="rect">
            <a:avLst/>
          </a:prstGeom>
          <a:noFill/>
        </p:spPr>
        <p:txBody>
          <a:bodyPr wrap="square" rtlCol="0">
            <a:spAutoFit/>
          </a:bodyPr>
          <a:lstStyle/>
          <a:p>
            <a:r>
              <a:rPr lang="de-DE" sz="1799" dirty="0"/>
              <a:t> </a:t>
            </a:r>
            <a:br>
              <a:rPr lang="de-DE" sz="1799" dirty="0"/>
            </a:br>
            <a:r>
              <a:rPr lang="de-DE" sz="1999" dirty="0"/>
              <a:t>Liebe Eltern!</a:t>
            </a:r>
            <a:br>
              <a:rPr lang="de-DE" sz="1999" dirty="0"/>
            </a:br>
            <a:r>
              <a:rPr lang="de-DE" sz="1999" dirty="0"/>
              <a:t>Nach langer, langer Zeit will ich auch einmal etwas von mir hören lassen</a:t>
            </a:r>
            <a:br>
              <a:rPr lang="de-DE" sz="1999" dirty="0"/>
            </a:br>
            <a:r>
              <a:rPr lang="de-DE" sz="1999" dirty="0"/>
              <a:t>hätte gern schon an euch geschrieben durch </a:t>
            </a:r>
            <a:r>
              <a:rPr lang="de-DE" sz="1999" dirty="0" err="1"/>
              <a:t>Umständigkeit</a:t>
            </a:r>
            <a:r>
              <a:rPr lang="de-DE" sz="1999" dirty="0"/>
              <a:t> war es meistens nicht möglich ich hoffe das euch der Brief trotzdem etwas erfreuen wird.</a:t>
            </a:r>
            <a:br>
              <a:rPr lang="de-DE" sz="1999" dirty="0"/>
            </a:br>
            <a:r>
              <a:rPr lang="de-DE" sz="1999" dirty="0"/>
              <a:t>Nun liebe Eltern die erste Frage ist die wie geht es euch und allen unseren Angehörigen gesundheitlich gesehen,</a:t>
            </a:r>
            <a:br>
              <a:rPr lang="de-DE" sz="1999" dirty="0"/>
            </a:br>
            <a:r>
              <a:rPr lang="de-DE" sz="1999" dirty="0"/>
              <a:t>hoffentlich seid ihr alle noch Wohlauf was bei mir auch der Fall ist</a:t>
            </a:r>
            <a:br>
              <a:rPr lang="de-DE" sz="1999" dirty="0"/>
            </a:br>
            <a:r>
              <a:rPr lang="de-DE" sz="1999" dirty="0"/>
              <a:t>ich glaube wir alle wollen uns doch noch einmal Wiedersehen und einander herzhaft die Hände drücken...</a:t>
            </a:r>
            <a:endParaRPr lang="de-AT" sz="1999" dirty="0"/>
          </a:p>
        </p:txBody>
      </p:sp>
    </p:spTree>
    <p:extLst>
      <p:ext uri="{BB962C8B-B14F-4D97-AF65-F5344CB8AC3E}">
        <p14:creationId xmlns:p14="http://schemas.microsoft.com/office/powerpoint/2010/main" val="4053657520"/>
      </p:ext>
    </p:extLst>
  </p:cSld>
  <p:clrMapOvr>
    <a:masterClrMapping/>
  </p:clrMapOvr>
  <p:transition spd="slow" advTm="14369">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ildergebnis für Weltkrieg&quot;">
            <a:extLst>
              <a:ext uri="{FF2B5EF4-FFF2-40B4-BE49-F238E27FC236}">
                <a16:creationId xmlns:a16="http://schemas.microsoft.com/office/drawing/2014/main" id="{87885863-584E-4427-B5B1-2EDF171DDCF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701502" y="353749"/>
            <a:ext cx="8785819" cy="6027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746929" y="176799"/>
            <a:ext cx="4694964" cy="1168400"/>
          </a:xfrm>
        </p:spPr>
        <p:txBody>
          <a:bodyPr rtlCol="0">
            <a:noAutofit/>
          </a:bodyPr>
          <a:lstStyle/>
          <a:p>
            <a:pPr algn="ctr" rtl="0"/>
            <a:r>
              <a:rPr lang="de-DE" sz="4000" b="1" dirty="0"/>
              <a:t>Inhaltsverzeichnis</a:t>
            </a:r>
          </a:p>
        </p:txBody>
      </p:sp>
      <p:graphicFrame>
        <p:nvGraphicFramePr>
          <p:cNvPr id="3" name="Diagramm 2">
            <a:extLst>
              <a:ext uri="{FF2B5EF4-FFF2-40B4-BE49-F238E27FC236}">
                <a16:creationId xmlns:a16="http://schemas.microsoft.com/office/drawing/2014/main" id="{ACD53813-CEB1-49ED-AB65-7AF3B5E0EC57}"/>
              </a:ext>
            </a:extLst>
          </p:cNvPr>
          <p:cNvGraphicFramePr/>
          <p:nvPr>
            <p:extLst>
              <p:ext uri="{D42A27DB-BD31-4B8C-83A1-F6EECF244321}">
                <p14:modId xmlns:p14="http://schemas.microsoft.com/office/powerpoint/2010/main" val="139609888"/>
              </p:ext>
            </p:extLst>
          </p:nvPr>
        </p:nvGraphicFramePr>
        <p:xfrm>
          <a:off x="3430116" y="1378396"/>
          <a:ext cx="5029539" cy="4623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advTm="10340">
        <p:fade/>
      </p:transition>
    </mc:Choice>
    <mc:Fallback xmlns="">
      <p:transition spd="med" advTm="1034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5940" y="-345501"/>
            <a:ext cx="10128787" cy="1455888"/>
          </a:xfrm>
        </p:spPr>
        <p:txBody>
          <a:bodyPr/>
          <a:lstStyle/>
          <a:p>
            <a:r>
              <a:rPr lang="de-AT" dirty="0"/>
              <a:t>15. Jänner 1942 - Todestag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25592">
            <a:off x="852668" y="2186734"/>
            <a:ext cx="2697094" cy="3822243"/>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8815" y="2798283"/>
            <a:ext cx="4409958" cy="3147648"/>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558">
            <a:off x="7853929" y="1007727"/>
            <a:ext cx="3533424" cy="4748316"/>
          </a:xfrm>
          <a:prstGeom prst="rect">
            <a:avLst/>
          </a:prstGeom>
        </p:spPr>
      </p:pic>
      <p:sp>
        <p:nvSpPr>
          <p:cNvPr id="7" name="Textfeld 6"/>
          <p:cNvSpPr txBox="1"/>
          <p:nvPr/>
        </p:nvSpPr>
        <p:spPr>
          <a:xfrm rot="21381441">
            <a:off x="725374" y="1568451"/>
            <a:ext cx="2873563" cy="461537"/>
          </a:xfrm>
          <a:prstGeom prst="rect">
            <a:avLst/>
          </a:prstGeom>
          <a:noFill/>
        </p:spPr>
        <p:txBody>
          <a:bodyPr wrap="square" rtlCol="0">
            <a:spAutoFit/>
          </a:bodyPr>
          <a:lstStyle/>
          <a:p>
            <a:r>
              <a:rPr lang="de-AT" sz="2399" spc="300" dirty="0"/>
              <a:t>Transportliste</a:t>
            </a:r>
          </a:p>
        </p:txBody>
      </p:sp>
      <p:sp>
        <p:nvSpPr>
          <p:cNvPr id="8" name="Textfeld 7"/>
          <p:cNvSpPr txBox="1"/>
          <p:nvPr/>
        </p:nvSpPr>
        <p:spPr>
          <a:xfrm>
            <a:off x="3767597" y="6074905"/>
            <a:ext cx="4331176" cy="461545"/>
          </a:xfrm>
          <a:prstGeom prst="rect">
            <a:avLst/>
          </a:prstGeom>
          <a:noFill/>
        </p:spPr>
        <p:txBody>
          <a:bodyPr wrap="square" rtlCol="0">
            <a:spAutoFit/>
          </a:bodyPr>
          <a:lstStyle/>
          <a:p>
            <a:r>
              <a:rPr lang="de-AT" sz="2399" spc="300" dirty="0"/>
              <a:t>Telegramm an seine Frau</a:t>
            </a:r>
          </a:p>
        </p:txBody>
      </p:sp>
      <p:sp>
        <p:nvSpPr>
          <p:cNvPr id="9" name="Textfeld 8"/>
          <p:cNvSpPr txBox="1"/>
          <p:nvPr/>
        </p:nvSpPr>
        <p:spPr>
          <a:xfrm rot="206002">
            <a:off x="8481907" y="507512"/>
            <a:ext cx="2885660" cy="461537"/>
          </a:xfrm>
          <a:prstGeom prst="rect">
            <a:avLst/>
          </a:prstGeom>
          <a:noFill/>
        </p:spPr>
        <p:txBody>
          <a:bodyPr wrap="square" rtlCol="0">
            <a:spAutoFit/>
          </a:bodyPr>
          <a:lstStyle/>
          <a:p>
            <a:r>
              <a:rPr lang="de-AT" sz="2399" spc="300" dirty="0"/>
              <a:t>Sterbeurkunde</a:t>
            </a:r>
          </a:p>
        </p:txBody>
      </p:sp>
    </p:spTree>
    <p:extLst>
      <p:ext uri="{BB962C8B-B14F-4D97-AF65-F5344CB8AC3E}">
        <p14:creationId xmlns:p14="http://schemas.microsoft.com/office/powerpoint/2010/main" val="1990948216"/>
      </p:ext>
    </p:extLst>
  </p:cSld>
  <p:clrMapOvr>
    <a:masterClrMapping/>
  </p:clrMapOvr>
  <p:transition spd="slow" advTm="10172">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9"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909836" y="203200"/>
            <a:ext cx="9751060" cy="1168400"/>
          </a:xfrm>
        </p:spPr>
        <p:txBody>
          <a:bodyPr rtlCol="0"/>
          <a:lstStyle/>
          <a:p>
            <a:pPr algn="ctr" rtl="0"/>
            <a:r>
              <a:rPr lang="de-DE" b="1" dirty="0"/>
              <a:t>Steckbrief</a:t>
            </a:r>
            <a:r>
              <a:rPr lang="de-DE" dirty="0"/>
              <a:t>: Paul Pic</a:t>
            </a:r>
          </a:p>
        </p:txBody>
      </p:sp>
      <p:sp>
        <p:nvSpPr>
          <p:cNvPr id="14" name="Inhaltsplatzhalter 13"/>
          <p:cNvSpPr>
            <a:spLocks noGrp="1"/>
          </p:cNvSpPr>
          <p:nvPr>
            <p:ph idx="1"/>
          </p:nvPr>
        </p:nvSpPr>
        <p:spPr/>
        <p:txBody>
          <a:bodyPr rtlCol="0"/>
          <a:lstStyle/>
          <a:p>
            <a:r>
              <a:rPr lang="de-DE" dirty="0"/>
              <a:t>Name: 	Paul Louis Pic</a:t>
            </a:r>
          </a:p>
          <a:p>
            <a:r>
              <a:rPr lang="de-DE" dirty="0"/>
              <a:t>Geboren: 	1886 in </a:t>
            </a:r>
            <a:r>
              <a:rPr lang="de-DE" dirty="0" err="1"/>
              <a:t>Piolenc</a:t>
            </a:r>
            <a:r>
              <a:rPr lang="de-DE" dirty="0"/>
              <a:t> bei Orange</a:t>
            </a:r>
          </a:p>
          <a:p>
            <a:pPr rtl="0"/>
            <a:r>
              <a:rPr lang="de-DE" dirty="0"/>
              <a:t>Alter: 	58 Jahre alt</a:t>
            </a:r>
          </a:p>
          <a:p>
            <a:r>
              <a:rPr lang="de-DE" dirty="0"/>
              <a:t>Arbeit: 	Sportlehrer beim Militär</a:t>
            </a:r>
          </a:p>
          <a:p>
            <a:r>
              <a:rPr lang="de-DE" dirty="0"/>
              <a:t>Kinder:	7</a:t>
            </a:r>
          </a:p>
          <a:p>
            <a:endParaRPr lang="de-DE" dirty="0"/>
          </a:p>
        </p:txBody>
      </p:sp>
      <p:pic>
        <p:nvPicPr>
          <p:cNvPr id="6" name="Grafik 5">
            <a:extLst>
              <a:ext uri="{FF2B5EF4-FFF2-40B4-BE49-F238E27FC236}">
                <a16:creationId xmlns:a16="http://schemas.microsoft.com/office/drawing/2014/main" id="{4845FBCB-B941-43B2-B2C0-6380C5119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2761">
            <a:off x="7671038" y="1775756"/>
            <a:ext cx="3317602" cy="4322488"/>
          </a:xfrm>
          <a:prstGeom prst="snip2DiagRect">
            <a:avLst>
              <a:gd name="adj1" fmla="val 13175"/>
              <a:gd name="adj2" fmla="val 13154"/>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advTm="14157">
        <p:fade/>
      </p:transition>
    </mc:Choice>
    <mc:Fallback xmlns="">
      <p:transition spd="med" advTm="1415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8108" y="410571"/>
            <a:ext cx="9751060" cy="1168400"/>
          </a:xfrm>
        </p:spPr>
        <p:txBody>
          <a:bodyPr rtlCol="0"/>
          <a:lstStyle/>
          <a:p>
            <a:pPr algn="ctr" rtl="0"/>
            <a:r>
              <a:rPr lang="de-DE" b="1" dirty="0"/>
              <a:t>Festnahme</a:t>
            </a:r>
            <a:endParaRPr lang="de-DE" dirty="0"/>
          </a:p>
        </p:txBody>
      </p:sp>
      <p:sp>
        <p:nvSpPr>
          <p:cNvPr id="3" name="Inhaltsplatzhalter 2"/>
          <p:cNvSpPr>
            <a:spLocks noGrp="1"/>
          </p:cNvSpPr>
          <p:nvPr>
            <p:ph idx="1"/>
          </p:nvPr>
        </p:nvSpPr>
        <p:spPr>
          <a:xfrm>
            <a:off x="5446340" y="1771597"/>
            <a:ext cx="6192689" cy="4267201"/>
          </a:xfrm>
        </p:spPr>
        <p:txBody>
          <a:bodyPr rtlCol="0"/>
          <a:lstStyle/>
          <a:p>
            <a:pPr rtl="0"/>
            <a:r>
              <a:rPr lang="de-DE" dirty="0"/>
              <a:t>1. Weltkrieg – Front an der Marne</a:t>
            </a:r>
          </a:p>
          <a:p>
            <a:pPr rtl="0"/>
            <a:r>
              <a:rPr lang="de-DE" dirty="0"/>
              <a:t>2. Weltkrieg – Wegen seines Alters zuhause</a:t>
            </a:r>
          </a:p>
          <a:p>
            <a:pPr rtl="0"/>
            <a:r>
              <a:rPr lang="de-DE" dirty="0"/>
              <a:t>Ganze Familie war Teil der „Résistance“</a:t>
            </a:r>
          </a:p>
          <a:p>
            <a:pPr rtl="0"/>
            <a:r>
              <a:rPr lang="de-DE" dirty="0"/>
              <a:t>24. Jänner 1944 – Festnahme</a:t>
            </a:r>
          </a:p>
          <a:p>
            <a:pPr rtl="0"/>
            <a:r>
              <a:rPr lang="de-DE" dirty="0"/>
              <a:t>Bis zum 23. März 1944 im „</a:t>
            </a:r>
            <a:r>
              <a:rPr lang="de-DE" dirty="0" err="1"/>
              <a:t>Les</a:t>
            </a:r>
            <a:r>
              <a:rPr lang="de-DE" dirty="0"/>
              <a:t> Baumettes“</a:t>
            </a:r>
          </a:p>
          <a:p>
            <a:r>
              <a:rPr lang="de-DE" dirty="0"/>
              <a:t>6. April 1944 Verlegung von </a:t>
            </a:r>
            <a:r>
              <a:rPr lang="de-DE" dirty="0" err="1"/>
              <a:t>Compiégne</a:t>
            </a:r>
            <a:r>
              <a:rPr lang="de-DE" dirty="0"/>
              <a:t> in Richtung Mauthausen</a:t>
            </a:r>
          </a:p>
          <a:p>
            <a:pPr rtl="0"/>
            <a:endParaRPr lang="de-DE" dirty="0"/>
          </a:p>
        </p:txBody>
      </p:sp>
      <p:pic>
        <p:nvPicPr>
          <p:cNvPr id="6" name="Grafik 5">
            <a:extLst>
              <a:ext uri="{FF2B5EF4-FFF2-40B4-BE49-F238E27FC236}">
                <a16:creationId xmlns:a16="http://schemas.microsoft.com/office/drawing/2014/main" id="{5B32D5CA-060A-41AE-A1EA-3A3D96811DFF}"/>
              </a:ext>
            </a:extLst>
          </p:cNvPr>
          <p:cNvPicPr>
            <a:picLocks noChangeAspect="1"/>
          </p:cNvPicPr>
          <p:nvPr/>
        </p:nvPicPr>
        <p:blipFill rotWithShape="1">
          <a:blip r:embed="rId3">
            <a:extLst>
              <a:ext uri="{28A0092B-C50C-407E-A947-70E740481C1C}">
                <a14:useLocalDpi xmlns:a14="http://schemas.microsoft.com/office/drawing/2010/main" val="0"/>
              </a:ext>
            </a:extLst>
          </a:blip>
          <a:srcRect l="12343" t="-1335" r="2116" b="6029"/>
          <a:stretch/>
        </p:blipFill>
        <p:spPr>
          <a:xfrm>
            <a:off x="405780" y="410571"/>
            <a:ext cx="4853524" cy="3494627"/>
          </a:xfrm>
          <a:prstGeom prst="rect">
            <a:avLst/>
          </a:prstGeom>
          <a:ln>
            <a:noFill/>
          </a:ln>
          <a:effectLst>
            <a:softEdge rad="112500"/>
          </a:effectLst>
        </p:spPr>
      </p:pic>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advTm="11598">
        <p:fade/>
      </p:transition>
    </mc:Choice>
    <mc:Fallback xmlns="">
      <p:transition spd="med" advTm="1159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9391" y="643235"/>
            <a:ext cx="9751060" cy="808360"/>
          </a:xfrm>
        </p:spPr>
        <p:txBody>
          <a:bodyPr rtlCol="0"/>
          <a:lstStyle/>
          <a:p>
            <a:pPr algn="ctr" rtl="0"/>
            <a:r>
              <a:rPr lang="de-DE" b="1" dirty="0"/>
              <a:t>Leben </a:t>
            </a:r>
            <a:r>
              <a:rPr lang="de-DE" dirty="0"/>
              <a:t>in Mauthausen</a:t>
            </a:r>
          </a:p>
        </p:txBody>
      </p:sp>
      <p:sp>
        <p:nvSpPr>
          <p:cNvPr id="3" name="Inhaltsplatzhalter 2"/>
          <p:cNvSpPr>
            <a:spLocks noGrp="1"/>
          </p:cNvSpPr>
          <p:nvPr>
            <p:ph idx="1"/>
          </p:nvPr>
        </p:nvSpPr>
        <p:spPr>
          <a:xfrm>
            <a:off x="549795" y="1916832"/>
            <a:ext cx="6192689" cy="4267201"/>
          </a:xfrm>
        </p:spPr>
        <p:txBody>
          <a:bodyPr rtlCol="0">
            <a:normAutofit/>
          </a:bodyPr>
          <a:lstStyle/>
          <a:p>
            <a:pPr rtl="0"/>
            <a:r>
              <a:rPr lang="de-DE" sz="2600" dirty="0"/>
              <a:t>Ankunft im Lager am 8. April 1944</a:t>
            </a:r>
          </a:p>
          <a:p>
            <a:pPr rtl="0"/>
            <a:r>
              <a:rPr lang="de-DE" sz="2600" dirty="0"/>
              <a:t>Todesmeldung vom 17. August 1944 aus Hartheim</a:t>
            </a:r>
          </a:p>
          <a:p>
            <a:pPr rtl="0"/>
            <a:r>
              <a:rPr lang="de-DE" sz="2600" dirty="0"/>
              <a:t>Genauer Todestag nicht bekannt</a:t>
            </a:r>
          </a:p>
          <a:p>
            <a:pPr rtl="0"/>
            <a:endParaRPr lang="de-DE" sz="2600" dirty="0"/>
          </a:p>
          <a:p>
            <a:pPr rtl="0"/>
            <a:r>
              <a:rPr lang="de-DE" sz="2600" dirty="0"/>
              <a:t>Man kann das Todesdatum näher eingrenzen mit </a:t>
            </a:r>
            <a:r>
              <a:rPr lang="de-DE" sz="2600" b="1" dirty="0"/>
              <a:t>2 Unterlagen</a:t>
            </a:r>
          </a:p>
          <a:p>
            <a:pPr rtl="0"/>
            <a:endParaRPr lang="de-DE" dirty="0"/>
          </a:p>
        </p:txBody>
      </p:sp>
      <p:pic>
        <p:nvPicPr>
          <p:cNvPr id="2052" name="Picture 4" descr="Bildergebnis für Mauthausen&quot;">
            <a:extLst>
              <a:ext uri="{FF2B5EF4-FFF2-40B4-BE49-F238E27FC236}">
                <a16:creationId xmlns:a16="http://schemas.microsoft.com/office/drawing/2014/main" id="{97C8F9E1-30B9-4013-8481-25B55D669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7795">
            <a:off x="6966340" y="1343647"/>
            <a:ext cx="4353803" cy="3418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72D6E646-485B-4CA1-81A8-6C344AA0B425}"/>
                  </a:ext>
                </a:extLst>
              </p14:cNvPr>
              <p14:cNvContentPartPr/>
              <p14:nvPr/>
            </p14:nvContentPartPr>
            <p14:xfrm>
              <a:off x="3085560" y="5068440"/>
              <a:ext cx="2075400" cy="273600"/>
            </p14:xfrm>
          </p:contentPart>
        </mc:Choice>
        <mc:Fallback xmlns="">
          <p:pic>
            <p:nvPicPr>
              <p:cNvPr id="5" name="Freihand 4">
                <a:extLst>
                  <a:ext uri="{FF2B5EF4-FFF2-40B4-BE49-F238E27FC236}">
                    <a16:creationId xmlns:a16="http://schemas.microsoft.com/office/drawing/2014/main" id="{72D6E646-485B-4CA1-81A8-6C344AA0B425}"/>
                  </a:ext>
                </a:extLst>
              </p:cNvPr>
              <p:cNvPicPr/>
              <p:nvPr/>
            </p:nvPicPr>
            <p:blipFill>
              <a:blip r:embed="rId7"/>
              <a:stretch>
                <a:fillRect/>
              </a:stretch>
            </p:blipFill>
            <p:spPr>
              <a:xfrm>
                <a:off x="3069720" y="5005080"/>
                <a:ext cx="2106720" cy="400320"/>
              </a:xfrm>
              <a:prstGeom prst="rect">
                <a:avLst/>
              </a:prstGeom>
            </p:spPr>
          </p:pic>
        </mc:Fallback>
      </mc:AlternateContent>
    </p:spTree>
    <p:extLst>
      <p:ext uri="{BB962C8B-B14F-4D97-AF65-F5344CB8AC3E}">
        <p14:creationId xmlns:p14="http://schemas.microsoft.com/office/powerpoint/2010/main" val="3363985218"/>
      </p:ext>
    </p:extLst>
  </p:cSld>
  <p:clrMapOvr>
    <a:masterClrMapping/>
  </p:clrMapOvr>
  <mc:AlternateContent xmlns:mc="http://schemas.openxmlformats.org/markup-compatibility/2006" xmlns:p14="http://schemas.microsoft.com/office/powerpoint/2010/main">
    <mc:Choice Requires="p14">
      <p:transition spd="med" p14:dur="700" advTm="9982">
        <p:fade/>
      </p:transition>
    </mc:Choice>
    <mc:Fallback xmlns="">
      <p:transition spd="med" advTm="998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2965" y="620688"/>
            <a:ext cx="9751060" cy="711200"/>
          </a:xfrm>
        </p:spPr>
        <p:txBody>
          <a:bodyPr rtlCol="0"/>
          <a:lstStyle/>
          <a:p>
            <a:pPr algn="ctr" rtl="0"/>
            <a:r>
              <a:rPr lang="de-DE" dirty="0"/>
              <a:t>Dokumente um den Todestag besser einzugrenzen</a:t>
            </a:r>
          </a:p>
        </p:txBody>
      </p:sp>
      <p:sp>
        <p:nvSpPr>
          <p:cNvPr id="3" name="Textplatzhalter 2"/>
          <p:cNvSpPr>
            <a:spLocks noGrp="1"/>
          </p:cNvSpPr>
          <p:nvPr>
            <p:ph type="body" idx="1"/>
          </p:nvPr>
        </p:nvSpPr>
        <p:spPr>
          <a:xfrm>
            <a:off x="621804" y="1839011"/>
            <a:ext cx="4769806" cy="711200"/>
          </a:xfrm>
        </p:spPr>
        <p:txBody>
          <a:bodyPr rtlCol="0"/>
          <a:lstStyle/>
          <a:p>
            <a:pPr algn="ctr" rtl="0"/>
            <a:r>
              <a:rPr lang="de-DE" dirty="0"/>
              <a:t>Todesmeldung nach Nationalitäten</a:t>
            </a:r>
          </a:p>
        </p:txBody>
      </p:sp>
      <p:pic>
        <p:nvPicPr>
          <p:cNvPr id="10" name="Inhaltsplatzhalter 9">
            <a:extLst>
              <a:ext uri="{FF2B5EF4-FFF2-40B4-BE49-F238E27FC236}">
                <a16:creationId xmlns:a16="http://schemas.microsoft.com/office/drawing/2014/main" id="{7B3A3384-C89E-4078-8AAC-5D07FA7BD363}"/>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9190" r="2360"/>
          <a:stretch/>
        </p:blipFill>
        <p:spPr>
          <a:xfrm>
            <a:off x="449489" y="3068960"/>
            <a:ext cx="5544616" cy="1911008"/>
          </a:xfrm>
        </p:spPr>
      </p:pic>
      <p:sp>
        <p:nvSpPr>
          <p:cNvPr id="5" name="Textplatzhalter 4"/>
          <p:cNvSpPr>
            <a:spLocks noGrp="1"/>
          </p:cNvSpPr>
          <p:nvPr>
            <p:ph type="body" sz="quarter" idx="3"/>
          </p:nvPr>
        </p:nvSpPr>
        <p:spPr>
          <a:xfrm>
            <a:off x="5971135" y="1982680"/>
            <a:ext cx="5849926" cy="711200"/>
          </a:xfrm>
        </p:spPr>
        <p:txBody>
          <a:bodyPr rtlCol="0"/>
          <a:lstStyle/>
          <a:p>
            <a:pPr algn="ctr" rtl="0"/>
            <a:r>
              <a:rPr lang="de-DE" dirty="0"/>
              <a:t>Chronologisch gegliederte „polnischen Liste“</a:t>
            </a:r>
          </a:p>
        </p:txBody>
      </p:sp>
      <p:pic>
        <p:nvPicPr>
          <p:cNvPr id="14" name="Inhaltsplatzhalter 13">
            <a:extLst>
              <a:ext uri="{FF2B5EF4-FFF2-40B4-BE49-F238E27FC236}">
                <a16:creationId xmlns:a16="http://schemas.microsoft.com/office/drawing/2014/main" id="{999744E6-3428-48D7-A733-89B396F3AA49}"/>
              </a:ext>
            </a:extLst>
          </p:cNvPr>
          <p:cNvPicPr>
            <a:picLocks noGrp="1" noChangeAspect="1"/>
          </p:cNvPicPr>
          <p:nvPr>
            <p:ph sz="quarter" idx="4"/>
          </p:nvPr>
        </p:nvPicPr>
        <p:blipFill rotWithShape="1">
          <a:blip r:embed="rId5">
            <a:extLst>
              <a:ext uri="{28A0092B-C50C-407E-A947-70E740481C1C}">
                <a14:useLocalDpi xmlns:a14="http://schemas.microsoft.com/office/drawing/2010/main" val="0"/>
              </a:ext>
            </a:extLst>
          </a:blip>
          <a:srcRect l="19343"/>
          <a:stretch/>
        </p:blipFill>
        <p:spPr>
          <a:xfrm>
            <a:off x="6241627" y="3112090"/>
            <a:ext cx="5308942" cy="1824747"/>
          </a:xfrm>
        </p:spPr>
      </p:pic>
      <p:sp>
        <p:nvSpPr>
          <p:cNvPr id="12" name="Pfeil: nach unten 11">
            <a:extLst>
              <a:ext uri="{FF2B5EF4-FFF2-40B4-BE49-F238E27FC236}">
                <a16:creationId xmlns:a16="http://schemas.microsoft.com/office/drawing/2014/main" id="{BCDA0448-3E2C-4FAF-966E-1EE437C9E4D2}"/>
              </a:ext>
            </a:extLst>
          </p:cNvPr>
          <p:cNvSpPr/>
          <p:nvPr/>
        </p:nvSpPr>
        <p:spPr>
          <a:xfrm>
            <a:off x="1845940" y="2811395"/>
            <a:ext cx="864096" cy="133931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AT"/>
          </a:p>
        </p:txBody>
      </p:sp>
      <p:sp>
        <p:nvSpPr>
          <p:cNvPr id="15" name="Pfeil: nach unten 14">
            <a:extLst>
              <a:ext uri="{FF2B5EF4-FFF2-40B4-BE49-F238E27FC236}">
                <a16:creationId xmlns:a16="http://schemas.microsoft.com/office/drawing/2014/main" id="{81DA7945-EE9F-4925-827F-5181B8816AB0}"/>
              </a:ext>
            </a:extLst>
          </p:cNvPr>
          <p:cNvSpPr/>
          <p:nvPr/>
        </p:nvSpPr>
        <p:spPr>
          <a:xfrm>
            <a:off x="6886500" y="2574081"/>
            <a:ext cx="864096" cy="133931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AT"/>
          </a:p>
        </p:txBody>
      </p:sp>
      <p:sp>
        <p:nvSpPr>
          <p:cNvPr id="17" name="Textfeld 16">
            <a:extLst>
              <a:ext uri="{FF2B5EF4-FFF2-40B4-BE49-F238E27FC236}">
                <a16:creationId xmlns:a16="http://schemas.microsoft.com/office/drawing/2014/main" id="{A57F63CD-48D1-4C80-A640-1FD21FCDC063}"/>
              </a:ext>
            </a:extLst>
          </p:cNvPr>
          <p:cNvSpPr txBox="1"/>
          <p:nvPr/>
        </p:nvSpPr>
        <p:spPr>
          <a:xfrm>
            <a:off x="448351" y="5408440"/>
            <a:ext cx="11091507" cy="584775"/>
          </a:xfrm>
          <a:prstGeom prst="rect">
            <a:avLst/>
          </a:prstGeom>
          <a:noFill/>
        </p:spPr>
        <p:txBody>
          <a:bodyPr wrap="square" rtlCol="0">
            <a:spAutoFit/>
          </a:bodyPr>
          <a:lstStyle/>
          <a:p>
            <a:r>
              <a:rPr lang="de-DE" sz="3200" dirty="0"/>
              <a:t>Aktion 14f13 – komplizierte &amp; fingierte Buchführung des Todes</a:t>
            </a:r>
          </a:p>
        </p:txBody>
      </p:sp>
    </p:spTree>
    <p:custDataLst>
      <p:tags r:id="rId1"/>
    </p:custDataLst>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advTm="12208">
        <p:fade/>
      </p:transition>
    </mc:Choice>
    <mc:Fallback xmlns="">
      <p:transition spd="med" advTm="122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0.01771 0.02708 L 0.08465 0.06713 C 0.09872 0.07615 0.11969 0.08102 0.1417 0.08102 C 0.16671 0.08102 0.18676 0.07615 0.2007 0.06713 L 0.26777 0.02708 " pathEditMode="relative" rAng="0" ptsTypes="AAAAA">
                                      <p:cBhvr>
                                        <p:cTn id="10" dur="2000" fill="hold"/>
                                        <p:tgtEl>
                                          <p:spTgt spid="15"/>
                                        </p:tgtEl>
                                        <p:attrNameLst>
                                          <p:attrName>ppt_x</p:attrName>
                                          <p:attrName>ppt_y</p:attrName>
                                        </p:attrNameLst>
                                      </p:cBhvr>
                                      <p:rCtr x="12503"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Friedrich Schuster</a:t>
            </a:r>
          </a:p>
        </p:txBody>
      </p:sp>
      <p:sp>
        <p:nvSpPr>
          <p:cNvPr id="3" name="Untertitel 2"/>
          <p:cNvSpPr>
            <a:spLocks noGrp="1"/>
          </p:cNvSpPr>
          <p:nvPr>
            <p:ph type="subTitle" idx="1"/>
          </p:nvPr>
        </p:nvSpPr>
        <p:spPr/>
        <p:txBody>
          <a:bodyPr vert="horz" lIns="91416" tIns="45708" rIns="91416" bIns="45708" rtlCol="0" anchor="t">
            <a:normAutofit/>
          </a:bodyPr>
          <a:lstStyle/>
          <a:p>
            <a:r>
              <a:rPr lang="de-DE" dirty="0"/>
              <a:t>Eine Präsentation von Lucas Praschl</a:t>
            </a:r>
          </a:p>
        </p:txBody>
      </p:sp>
    </p:spTree>
    <p:extLst>
      <p:ext uri="{BB962C8B-B14F-4D97-AF65-F5344CB8AC3E}">
        <p14:creationId xmlns:p14="http://schemas.microsoft.com/office/powerpoint/2010/main" val="1577499883"/>
      </p:ext>
    </p:extLst>
  </p:cSld>
  <p:clrMapOvr>
    <a:masterClrMapping/>
  </p:clrMapOvr>
  <mc:AlternateContent xmlns:mc="http://schemas.openxmlformats.org/markup-compatibility/2006" xmlns:p14="http://schemas.microsoft.com/office/powerpoint/2010/main">
    <mc:Choice Requires="p14">
      <p:transition spd="med" p14:dur="700" advTm="7408">
        <p:fade/>
      </p:transition>
    </mc:Choice>
    <mc:Fallback xmlns="">
      <p:transition spd="med" advTm="740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5224-7747-462F-8215-164778242445}"/>
              </a:ext>
            </a:extLst>
          </p:cNvPr>
          <p:cNvSpPr>
            <a:spLocks noGrp="1"/>
          </p:cNvSpPr>
          <p:nvPr>
            <p:ph type="title"/>
          </p:nvPr>
        </p:nvSpPr>
        <p:spPr>
          <a:xfrm>
            <a:off x="643663" y="404664"/>
            <a:ext cx="3689464" cy="1362989"/>
          </a:xfrm>
        </p:spPr>
        <p:txBody>
          <a:bodyPr>
            <a:normAutofit/>
          </a:bodyPr>
          <a:lstStyle/>
          <a:p>
            <a:r>
              <a:rPr lang="en-US" sz="2999" dirty="0"/>
              <a:t>Friedrich Schuster</a:t>
            </a:r>
          </a:p>
        </p:txBody>
      </p:sp>
      <p:sp>
        <p:nvSpPr>
          <p:cNvPr id="3" name="Content Placeholder 2">
            <a:extLst>
              <a:ext uri="{FF2B5EF4-FFF2-40B4-BE49-F238E27FC236}">
                <a16:creationId xmlns:a16="http://schemas.microsoft.com/office/drawing/2014/main" id="{EDBA04FA-406E-440D-8BDD-8F6C507EEB1E}"/>
              </a:ext>
            </a:extLst>
          </p:cNvPr>
          <p:cNvSpPr>
            <a:spLocks noGrp="1"/>
          </p:cNvSpPr>
          <p:nvPr>
            <p:ph idx="1"/>
          </p:nvPr>
        </p:nvSpPr>
        <p:spPr>
          <a:xfrm>
            <a:off x="643663" y="2325445"/>
            <a:ext cx="6351180" cy="3853975"/>
          </a:xfrm>
        </p:spPr>
        <p:txBody>
          <a:bodyPr vert="horz" lIns="91416" tIns="45708" rIns="91416" bIns="45708" rtlCol="0" anchor="t">
            <a:normAutofit/>
          </a:bodyPr>
          <a:lstStyle/>
          <a:p>
            <a:r>
              <a:rPr lang="de-AT" dirty="0"/>
              <a:t>19. Juni 1902 in </a:t>
            </a:r>
            <a:r>
              <a:rPr lang="de-AT" dirty="0" err="1"/>
              <a:t>Etterschlag</a:t>
            </a:r>
            <a:r>
              <a:rPr lang="de-AT" dirty="0"/>
              <a:t> geboren</a:t>
            </a:r>
          </a:p>
          <a:p>
            <a:r>
              <a:rPr lang="de-AT" dirty="0"/>
              <a:t>Ältester Sohn von Andreas und Kreszenz Schuster</a:t>
            </a:r>
          </a:p>
          <a:p>
            <a:r>
              <a:rPr lang="de-AT" dirty="0"/>
              <a:t>Es existiert kein Bild von ihm</a:t>
            </a:r>
          </a:p>
          <a:p>
            <a:endParaRPr lang="de-AT" sz="1600" dirty="0"/>
          </a:p>
        </p:txBody>
      </p:sp>
      <p:pic>
        <p:nvPicPr>
          <p:cNvPr id="11" name="Picture 11">
            <a:extLst>
              <a:ext uri="{FF2B5EF4-FFF2-40B4-BE49-F238E27FC236}">
                <a16:creationId xmlns:a16="http://schemas.microsoft.com/office/drawing/2014/main" id="{79C6F902-B4DA-496C-ABFA-D148F8D56C5C}"/>
              </a:ext>
            </a:extLst>
          </p:cNvPr>
          <p:cNvPicPr>
            <a:picLocks noChangeAspect="1"/>
          </p:cNvPicPr>
          <p:nvPr/>
        </p:nvPicPr>
        <p:blipFill>
          <a:blip r:embed="rId2"/>
          <a:stretch>
            <a:fillRect/>
          </a:stretch>
        </p:blipFill>
        <p:spPr>
          <a:xfrm>
            <a:off x="7462564" y="689107"/>
            <a:ext cx="3313837" cy="4792996"/>
          </a:xfrm>
          <a:prstGeom prst="rect">
            <a:avLst/>
          </a:prstGeom>
        </p:spPr>
      </p:pic>
      <p:sp>
        <p:nvSpPr>
          <p:cNvPr id="13" name="TextBox 12">
            <a:extLst>
              <a:ext uri="{FF2B5EF4-FFF2-40B4-BE49-F238E27FC236}">
                <a16:creationId xmlns:a16="http://schemas.microsoft.com/office/drawing/2014/main" id="{74143E14-6739-419D-A9C5-0FD7082AA9EE}"/>
              </a:ext>
            </a:extLst>
          </p:cNvPr>
          <p:cNvSpPr txBox="1"/>
          <p:nvPr/>
        </p:nvSpPr>
        <p:spPr>
          <a:xfrm>
            <a:off x="7462564" y="5517232"/>
            <a:ext cx="2742486" cy="307697"/>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1400" dirty="0"/>
              <a:t>Seine </a:t>
            </a:r>
            <a:r>
              <a:rPr lang="de-AT" sz="1400" dirty="0"/>
              <a:t>Geburtsurkunde</a:t>
            </a:r>
          </a:p>
        </p:txBody>
      </p:sp>
      <p:sp>
        <p:nvSpPr>
          <p:cNvPr id="15" name="TextBox 14">
            <a:extLst>
              <a:ext uri="{FF2B5EF4-FFF2-40B4-BE49-F238E27FC236}">
                <a16:creationId xmlns:a16="http://schemas.microsoft.com/office/drawing/2014/main" id="{FC966F3D-82AC-44D5-A456-CA9CD9032A54}"/>
              </a:ext>
            </a:extLst>
          </p:cNvPr>
          <p:cNvSpPr txBox="1"/>
          <p:nvPr/>
        </p:nvSpPr>
        <p:spPr>
          <a:xfrm>
            <a:off x="-2478863" y="3746751"/>
            <a:ext cx="2742486" cy="369236"/>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endParaRPr lang="en-US" sz="1799" dirty="0"/>
          </a:p>
        </p:txBody>
      </p:sp>
    </p:spTree>
    <p:extLst>
      <p:ext uri="{BB962C8B-B14F-4D97-AF65-F5344CB8AC3E}">
        <p14:creationId xmlns:p14="http://schemas.microsoft.com/office/powerpoint/2010/main" val="940383367"/>
      </p:ext>
    </p:extLst>
  </p:cSld>
  <p:clrMapOvr>
    <a:masterClrMapping/>
  </p:clrMapOvr>
  <mc:AlternateContent xmlns:mc="http://schemas.openxmlformats.org/markup-compatibility/2006" xmlns:p14="http://schemas.microsoft.com/office/powerpoint/2010/main">
    <mc:Choice Requires="p14">
      <p:transition spd="med" p14:dur="700" advTm="10429">
        <p:fade/>
      </p:transition>
    </mc:Choice>
    <mc:Fallback xmlns="">
      <p:transition spd="med" advTm="1042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BD72-67AA-4D69-9B54-803C0EFEFC9D}"/>
              </a:ext>
            </a:extLst>
          </p:cNvPr>
          <p:cNvSpPr>
            <a:spLocks noGrp="1"/>
          </p:cNvSpPr>
          <p:nvPr>
            <p:ph type="title"/>
          </p:nvPr>
        </p:nvSpPr>
        <p:spPr/>
        <p:txBody>
          <a:bodyPr/>
          <a:lstStyle/>
          <a:p>
            <a:r>
              <a:rPr lang="de-AT" dirty="0"/>
              <a:t>Behinderung</a:t>
            </a:r>
          </a:p>
        </p:txBody>
      </p:sp>
      <p:sp>
        <p:nvSpPr>
          <p:cNvPr id="3" name="Content Placeholder 2">
            <a:extLst>
              <a:ext uri="{FF2B5EF4-FFF2-40B4-BE49-F238E27FC236}">
                <a16:creationId xmlns:a16="http://schemas.microsoft.com/office/drawing/2014/main" id="{D5FA7D09-522A-406C-9736-2C2A9508F8CC}"/>
              </a:ext>
            </a:extLst>
          </p:cNvPr>
          <p:cNvSpPr>
            <a:spLocks noGrp="1"/>
          </p:cNvSpPr>
          <p:nvPr>
            <p:ph idx="1"/>
          </p:nvPr>
        </p:nvSpPr>
        <p:spPr/>
        <p:txBody>
          <a:bodyPr vert="horz" lIns="91416" tIns="45708" rIns="91416" bIns="45708" rtlCol="0" anchor="t">
            <a:normAutofit/>
          </a:bodyPr>
          <a:lstStyle/>
          <a:p>
            <a:r>
              <a:rPr lang="en-US" dirty="0"/>
              <a:t>Kam </a:t>
            </a:r>
            <a:r>
              <a:rPr lang="de-AT" dirty="0"/>
              <a:t>ohne Behinderung zur Welt</a:t>
            </a:r>
          </a:p>
          <a:p>
            <a:r>
              <a:rPr lang="de-AT" dirty="0"/>
              <a:t>Litt während seiner Kindheit an einer Krankheit</a:t>
            </a:r>
          </a:p>
          <a:p>
            <a:r>
              <a:rPr lang="de-AT" dirty="0"/>
              <a:t>Dadurch war sein Arm deformiert und steif</a:t>
            </a:r>
          </a:p>
          <a:p>
            <a:r>
              <a:rPr lang="de-AT" dirty="0"/>
              <a:t>Hatte laut T4 Bogen Epilepsie und war halbseitig gelähmt</a:t>
            </a:r>
          </a:p>
          <a:p>
            <a:r>
              <a:rPr lang="de-AT" dirty="0"/>
              <a:t>Konnte nur schwer sprechen, allerdings klar denken</a:t>
            </a:r>
          </a:p>
        </p:txBody>
      </p:sp>
    </p:spTree>
    <p:extLst>
      <p:ext uri="{BB962C8B-B14F-4D97-AF65-F5344CB8AC3E}">
        <p14:creationId xmlns:p14="http://schemas.microsoft.com/office/powerpoint/2010/main" val="3435062875"/>
      </p:ext>
    </p:extLst>
  </p:cSld>
  <p:clrMapOvr>
    <a:masterClrMapping/>
  </p:clrMapOvr>
  <mc:AlternateContent xmlns:mc="http://schemas.openxmlformats.org/markup-compatibility/2006" xmlns:p14="http://schemas.microsoft.com/office/powerpoint/2010/main">
    <mc:Choice Requires="p14">
      <p:transition spd="med" p14:dur="700" advTm="12621">
        <p:fade/>
      </p:transition>
    </mc:Choice>
    <mc:Fallback xmlns="">
      <p:transition spd="med" advTm="12621">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7|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ücher klassisch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609_TF02801059_TF02801059.potx" id="{B7E0088B-3891-4870-A0F9-0B55D125AA28}" vid="{D69FE2B0-D120-4CB8-B369-767F0CF49809}"/>
    </a:ext>
  </a:extLst>
</a:theme>
</file>

<file path=ppt/theme/theme2.xml><?xml version="1.0" encoding="utf-8"?>
<a:theme xmlns:a="http://schemas.openxmlformats.org/drawingml/2006/main" name="Office-Design">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für das Bildungswesen Klassisches Buch (Breitbild)</Template>
  <TotalTime>0</TotalTime>
  <Words>781</Words>
  <Application>Microsoft Office PowerPoint</Application>
  <PresentationFormat>Benutzerdefiniert</PresentationFormat>
  <Paragraphs>131</Paragraphs>
  <Slides>20</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Century Schoolbook</vt:lpstr>
      <vt:lpstr>Constantia</vt:lpstr>
      <vt:lpstr>Wingdings</vt:lpstr>
      <vt:lpstr>Bücher klassisch 16:9</vt:lpstr>
      <vt:lpstr>Paul Louis Pic</vt:lpstr>
      <vt:lpstr>Inhaltsverzeichnis</vt:lpstr>
      <vt:lpstr>Steckbrief: Paul Pic</vt:lpstr>
      <vt:lpstr>Festnahme</vt:lpstr>
      <vt:lpstr>Leben in Mauthausen</vt:lpstr>
      <vt:lpstr>Dokumente um den Todestag besser einzugrenzen</vt:lpstr>
      <vt:lpstr>Friedrich Schuster</vt:lpstr>
      <vt:lpstr>Friedrich Schuster</vt:lpstr>
      <vt:lpstr>Behinderung</vt:lpstr>
      <vt:lpstr>Weg nach Hartheim</vt:lpstr>
      <vt:lpstr>Eigentlicher Weg nach Hartheim</vt:lpstr>
      <vt:lpstr>Gefälschtes Schreiben </vt:lpstr>
      <vt:lpstr>Bruno Bergner</vt:lpstr>
      <vt:lpstr>Inhaltsverzeichnis</vt:lpstr>
      <vt:lpstr>PowerPoint-Präsentation</vt:lpstr>
      <vt:lpstr>1911:  Beitritt der SPD</vt:lpstr>
      <vt:lpstr>PowerPoint-Präsentation</vt:lpstr>
      <vt:lpstr>PowerPoint-Präsentation</vt:lpstr>
      <vt:lpstr>Brief vom 30. November 1941 aus Dachau an seine Eltern: </vt:lpstr>
      <vt:lpstr>15. Jänner 1942 - Todestag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Louis Pic</dc:title>
  <dc:creator>Sebastian Haider</dc:creator>
  <cp:lastModifiedBy>Sebastian Haider</cp:lastModifiedBy>
  <cp:revision>35</cp:revision>
  <dcterms:created xsi:type="dcterms:W3CDTF">2019-11-23T21:30:03Z</dcterms:created>
  <dcterms:modified xsi:type="dcterms:W3CDTF">2020-01-23T12:56:28Z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